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728A-E376-4C99-B0D8-C080748E7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3516C-301F-4D48-95B2-DA0971068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B2766-6FEB-4D82-A313-40DE03581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1DE9D-7E2B-4C38-B439-BA1B91B2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744D5-9B66-4F25-9088-73628A9BF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0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8648B-22DF-4101-B3DF-683E93A6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323E6-06C4-4A97-AF03-8A133958A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0DEA0-9CB4-4FA2-BC2D-D3E72B4D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CCC71-7191-4D5D-BE22-CF53A92D2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F446E-71B6-495B-9AB1-6B22EB375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8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FD55-EA01-4B01-AF4D-1A9A0D4A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2C072-6ABD-46D7-848A-0E4053E57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1ACA-0E1F-49AB-9812-C3191E0C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1AE80-D502-4865-B9A7-8F8F8619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53D9-F62D-476A-AC6E-5E06DF20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4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C4233-4B2F-4537-96CF-E6ED206E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8E93A-E616-4D08-AB0C-8EA9D60C3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66F05-2FC5-438D-8F9C-32FC9B763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62314-0535-4A2A-9627-D0D3F70D6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86A6D-D9CF-4F61-BCB5-49B9962D1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C5FE6-DEBA-4C01-82D3-6C4981CA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133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ABBB5-D3AB-4AFD-97E7-DA634C0A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4C125-2410-4D9B-ABCE-AAFDDAA6A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7DFF6-B75B-42A1-8A91-B1227076B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EB20BF-0AC8-4591-82C4-C3C152DE8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0F3D6-0E01-4DEC-B467-1B77D7531F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C31A7B-1DDC-4350-8A34-A4028044B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38F5A9-A3EB-4141-93E6-73DE17E5D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B0751-DB6F-4927-B4CD-BE7374A8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27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E740-9515-4896-8126-1D97CFFDC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D6DC08-A02E-423F-9CF7-BB28AE61C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5FDAA-F9DD-4EBA-A85D-5C2280D09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6DD60-0C8A-4260-9F84-2CB44096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59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7D97AB-E8F8-4A91-8BD5-D5886A59A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727CB3-F8D1-4EA5-AB53-4D886014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2925D-676E-4880-8BBC-CC5096F79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384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291C-8F40-45DD-BC30-95424426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58FE-8683-44E5-BB86-BAF366C9A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C1073-7F1B-4547-9FE0-88EB1993F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6ABA1-7BB9-4D26-A98A-E15D80FA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C65776-EA1C-4CEC-ADD7-2BF47F7DB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EB92A-218D-4A38-B6AB-A7E203BC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892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120C-1FC0-4801-85D4-914B111EF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6998D1-24C2-4400-8D8E-0D3FC6BDA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DD3BB-3533-4787-8D2A-55DED7871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62DF4-5CE3-47A1-BC35-262FCF22F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0D69B-EFE0-447C-BDB0-36DFD207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81038-4303-4C54-9D5C-6045A785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3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D7C3-C2DD-4964-9352-EB4B781EA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EF262-1FFE-4B23-970B-6A9E1C807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73397-9AD9-4482-B525-D800789F9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C0F13-889C-4617-8C05-9D851521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E627-49C6-4354-B57F-2578E425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94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D75F12-8E24-40D2-8F7D-C2D24893EC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A2BAE-1F02-4E84-9E83-3DEBCFA56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CFA68-6161-4335-91DA-277E9FE19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E4047-D74A-4453-A427-B603D8D1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C795D-2724-4FEF-B38C-2EECAEF0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70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D3CD74-653C-4FAD-A152-6D8F978B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A0927-A715-4BBB-898E-95BBC5B6A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0F994-BA74-4F03-A36B-E1A11814F3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AEB16-2E5B-4C31-9708-84C3A20E22D4}" type="datetimeFigureOut">
              <a:rPr lang="en-GB" smtClean="0"/>
              <a:t>11/01/2018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1FC26-5A24-49AE-8BE6-30A6B9BD7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41203-07B7-4D0C-82B8-A38DE2749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36AA9-B641-402B-962B-7CAC82DA14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81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ppi.website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FCC67-E38E-481D-ABED-F93EFEB40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240" y="406400"/>
            <a:ext cx="964184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A protein – protein docking game for science and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D8EE0-C8AD-4477-987F-BB6C51F35E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4353878"/>
            <a:ext cx="9144000" cy="1655762"/>
          </a:xfrm>
        </p:spPr>
        <p:txBody>
          <a:bodyPr/>
          <a:lstStyle/>
          <a:p>
            <a:r>
              <a:rPr lang="en-GB" dirty="0"/>
              <a:t>Richard Sessions </a:t>
            </a:r>
            <a:r>
              <a:rPr lang="en-GB" dirty="0" err="1"/>
              <a:t>UoB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77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1E009C-CBB6-4E0F-9AC3-A45881E5505C}"/>
              </a:ext>
            </a:extLst>
          </p:cNvPr>
          <p:cNvSpPr txBox="1"/>
          <p:nvPr/>
        </p:nvSpPr>
        <p:spPr>
          <a:xfrm>
            <a:off x="579120" y="944880"/>
            <a:ext cx="991008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Genetic information (DNA) is the cell’s blueprint for making proteins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Proteins are nanoscale objects with (usually) well defined 3D structures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	Proteins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Ubiquitous - present in all organisms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The main functional elements of the cell.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Catalysts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Transporters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Transducers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Communicators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862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ygote-3D-Male-Human-Anatomy-Collec.jpg">
            <a:extLst>
              <a:ext uri="{FF2B5EF4-FFF2-40B4-BE49-F238E27FC236}">
                <a16:creationId xmlns:a16="http://schemas.microsoft.com/office/drawing/2014/main" id="{308D3D56-7152-4AC4-8BA2-C8393ED939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3619" y="1455981"/>
            <a:ext cx="1839810" cy="5286388"/>
          </a:xfrm>
          <a:prstGeom prst="rect">
            <a:avLst/>
          </a:prstGeom>
        </p:spPr>
      </p:pic>
      <p:pic>
        <p:nvPicPr>
          <p:cNvPr id="3" name="Picture 2" descr="autopsy_liver.jpg">
            <a:extLst>
              <a:ext uri="{FF2B5EF4-FFF2-40B4-BE49-F238E27FC236}">
                <a16:creationId xmlns:a16="http://schemas.microsoft.com/office/drawing/2014/main" id="{FFE167E4-853B-423C-98C3-EEC574FCD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907237" y="3813435"/>
            <a:ext cx="1238250" cy="809625"/>
          </a:xfrm>
          <a:prstGeom prst="rect">
            <a:avLst/>
          </a:prstGeom>
        </p:spPr>
      </p:pic>
      <p:pic>
        <p:nvPicPr>
          <p:cNvPr id="4" name="Picture 3" descr="heart_autopsy.jpg">
            <a:extLst>
              <a:ext uri="{FF2B5EF4-FFF2-40B4-BE49-F238E27FC236}">
                <a16:creationId xmlns:a16="http://schemas.microsoft.com/office/drawing/2014/main" id="{2EA17537-FE5B-4886-85B3-10C70B05DE0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31041" y="4956443"/>
            <a:ext cx="971550" cy="1085850"/>
          </a:xfrm>
          <a:prstGeom prst="rect">
            <a:avLst/>
          </a:prstGeom>
        </p:spPr>
      </p:pic>
      <p:pic>
        <p:nvPicPr>
          <p:cNvPr id="5" name="Picture 4" descr="brain_autopsy.jpg">
            <a:extLst>
              <a:ext uri="{FF2B5EF4-FFF2-40B4-BE49-F238E27FC236}">
                <a16:creationId xmlns:a16="http://schemas.microsoft.com/office/drawing/2014/main" id="{EDE805DA-5A58-4BFC-9D4C-26A28383E17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9603" y="2708533"/>
            <a:ext cx="1266825" cy="819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555426-009F-4951-81A8-7D697EF51FC0}"/>
              </a:ext>
            </a:extLst>
          </p:cNvPr>
          <p:cNvSpPr txBox="1"/>
          <p:nvPr/>
        </p:nvSpPr>
        <p:spPr>
          <a:xfrm>
            <a:off x="3502413" y="1455981"/>
            <a:ext cx="264320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Organs in the human body ~ 80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F43C1D-EF43-4FC1-B4E1-B07D28A12E6F}"/>
              </a:ext>
            </a:extLst>
          </p:cNvPr>
          <p:cNvSpPr txBox="1"/>
          <p:nvPr/>
        </p:nvSpPr>
        <p:spPr>
          <a:xfrm>
            <a:off x="6431371" y="1884609"/>
            <a:ext cx="378621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b="1" dirty="0"/>
              <a:t>Cells in adult human ~ 10</a:t>
            </a:r>
            <a:r>
              <a:rPr lang="en-GB" sz="2400" b="1" baseline="30000" dirty="0"/>
              <a:t>14</a:t>
            </a:r>
            <a:endParaRPr lang="en-GB" sz="2400" b="1" dirty="0"/>
          </a:p>
        </p:txBody>
      </p:sp>
      <p:pic>
        <p:nvPicPr>
          <p:cNvPr id="8" name="Picture 7" descr="stained_epithelial cells.jpg">
            <a:extLst>
              <a:ext uri="{FF2B5EF4-FFF2-40B4-BE49-F238E27FC236}">
                <a16:creationId xmlns:a16="http://schemas.microsoft.com/office/drawing/2014/main" id="{95B72F1E-C623-4CAC-89FB-9E066F5AC9F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4247" y="2813303"/>
            <a:ext cx="1000125" cy="1000125"/>
          </a:xfrm>
          <a:prstGeom prst="rect">
            <a:avLst/>
          </a:prstGeom>
        </p:spPr>
      </p:pic>
      <p:pic>
        <p:nvPicPr>
          <p:cNvPr id="9" name="Picture 8" descr="stem_cell.jpg">
            <a:extLst>
              <a:ext uri="{FF2B5EF4-FFF2-40B4-BE49-F238E27FC236}">
                <a16:creationId xmlns:a16="http://schemas.microsoft.com/office/drawing/2014/main" id="{D5C6E0A8-8F64-4F7C-9F4B-A55BA0F9A45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074577" y="3741997"/>
            <a:ext cx="1104900" cy="1104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6E7EC2-AACF-4336-A884-B5922FA1477D}"/>
              </a:ext>
            </a:extLst>
          </p:cNvPr>
          <p:cNvSpPr txBox="1"/>
          <p:nvPr/>
        </p:nvSpPr>
        <p:spPr>
          <a:xfrm>
            <a:off x="8717387" y="5170757"/>
            <a:ext cx="178781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Undifferentiated</a:t>
            </a:r>
          </a:p>
          <a:p>
            <a:pPr algn="ctr"/>
            <a:r>
              <a:rPr lang="en-GB" dirty="0"/>
              <a:t>stem cell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86362D-B5BA-4C4D-A884-5C337B9CD492}"/>
              </a:ext>
            </a:extLst>
          </p:cNvPr>
          <p:cNvSpPr txBox="1"/>
          <p:nvPr/>
        </p:nvSpPr>
        <p:spPr>
          <a:xfrm>
            <a:off x="5931305" y="6313765"/>
            <a:ext cx="227536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Stained neuronal cells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15B63AEC-0AD8-4725-B7B7-23DE0BDB948F}"/>
              </a:ext>
            </a:extLst>
          </p:cNvPr>
          <p:cNvSpPr txBox="1">
            <a:spLocks/>
          </p:cNvSpPr>
          <p:nvPr/>
        </p:nvSpPr>
        <p:spPr>
          <a:xfrm>
            <a:off x="2073653" y="170121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Components of an organism</a:t>
            </a:r>
            <a:endParaRPr lang="en-US" dirty="0"/>
          </a:p>
        </p:txBody>
      </p:sp>
      <p:pic>
        <p:nvPicPr>
          <p:cNvPr id="13" name="Picture 2" descr="http://www.pages.drexel.edu/~ets33/researchNeuronal.jpg">
            <a:extLst>
              <a:ext uri="{FF2B5EF4-FFF2-40B4-BE49-F238E27FC236}">
                <a16:creationId xmlns:a16="http://schemas.microsoft.com/office/drawing/2014/main" id="{3A56B2D1-C707-45A8-8F41-6EF89F9BF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31371" y="4885005"/>
            <a:ext cx="1280608" cy="1276340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98DE5B-379C-4529-B66D-9AFE67248142}"/>
              </a:ext>
            </a:extLst>
          </p:cNvPr>
          <p:cNvSpPr txBox="1"/>
          <p:nvPr/>
        </p:nvSpPr>
        <p:spPr>
          <a:xfrm>
            <a:off x="5931305" y="4170625"/>
            <a:ext cx="227536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Stained epithelial cells</a:t>
            </a:r>
          </a:p>
        </p:txBody>
      </p:sp>
    </p:spTree>
    <p:extLst>
      <p:ext uri="{BB962C8B-B14F-4D97-AF65-F5344CB8AC3E}">
        <p14:creationId xmlns:p14="http://schemas.microsoft.com/office/powerpoint/2010/main" val="369452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014DA-18E8-4861-9275-CAE588293E4C}"/>
              </a:ext>
            </a:extLst>
          </p:cNvPr>
          <p:cNvSpPr txBox="1">
            <a:spLocks/>
          </p:cNvSpPr>
          <p:nvPr/>
        </p:nvSpPr>
        <p:spPr>
          <a:xfrm>
            <a:off x="2175325" y="233916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Cell Cartoon</a:t>
            </a:r>
            <a:endParaRPr lang="en-US" dirty="0"/>
          </a:p>
        </p:txBody>
      </p:sp>
      <p:pic>
        <p:nvPicPr>
          <p:cNvPr id="3" name="Picture 2" descr="animal_cell.gif">
            <a:extLst>
              <a:ext uri="{FF2B5EF4-FFF2-40B4-BE49-F238E27FC236}">
                <a16:creationId xmlns:a16="http://schemas.microsoft.com/office/drawing/2014/main" id="{72AEE5E6-737A-4C00-8776-EF92033754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3887" y="1376900"/>
            <a:ext cx="6039444" cy="50006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138250-AA00-401E-BF80-57671740F976}"/>
              </a:ext>
            </a:extLst>
          </p:cNvPr>
          <p:cNvSpPr txBox="1"/>
          <p:nvPr/>
        </p:nvSpPr>
        <p:spPr>
          <a:xfrm>
            <a:off x="8247555" y="3377164"/>
            <a:ext cx="2357454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dirty="0"/>
              <a:t>Number of different proteins expressed in a typical human cell ~ 2,000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F290E-02D9-477E-AE31-647D8D35E3EE}"/>
              </a:ext>
            </a:extLst>
          </p:cNvPr>
          <p:cNvSpPr txBox="1"/>
          <p:nvPr/>
        </p:nvSpPr>
        <p:spPr>
          <a:xfrm>
            <a:off x="8247555" y="1305462"/>
            <a:ext cx="24288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dirty="0"/>
              <a:t>Number of genes encoding different proteins  in a  typical human cell ~ 30,000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E1C3A-91E7-4C7A-A1B1-F7C83EF47937}"/>
              </a:ext>
            </a:extLst>
          </p:cNvPr>
          <p:cNvSpPr txBox="1"/>
          <p:nvPr/>
        </p:nvSpPr>
        <p:spPr>
          <a:xfrm>
            <a:off x="8318993" y="5448866"/>
            <a:ext cx="228601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dirty="0"/>
              <a:t>Number  of protein molecules in a typical human cell </a:t>
            </a:r>
          </a:p>
          <a:p>
            <a:r>
              <a:rPr lang="en-GB" sz="2000" b="1" dirty="0"/>
              <a:t>~ 100,000,000 </a:t>
            </a:r>
          </a:p>
        </p:txBody>
      </p:sp>
    </p:spTree>
    <p:extLst>
      <p:ext uri="{BB962C8B-B14F-4D97-AF65-F5344CB8AC3E}">
        <p14:creationId xmlns:p14="http://schemas.microsoft.com/office/powerpoint/2010/main" val="1052009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B6F37B-BBD6-4F10-BCE5-58D4EC8DB69F}"/>
              </a:ext>
            </a:extLst>
          </p:cNvPr>
          <p:cNvSpPr/>
          <p:nvPr/>
        </p:nvSpPr>
        <p:spPr>
          <a:xfrm>
            <a:off x="1257499" y="433911"/>
            <a:ext cx="10110411" cy="6233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Cellular processes depend on Signalling Networks and these are based on Protein-Protein Interactions (PPIs)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medicines exert their effect by interrupting or enhancing PPIs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	</a:t>
            </a:r>
            <a:endParaRPr lang="en-GB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	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Discussed here:	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www.poppi.website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E6CCCD-7C77-46FF-A785-828910BD8A5E}"/>
              </a:ext>
            </a:extLst>
          </p:cNvPr>
          <p:cNvGrpSpPr/>
          <p:nvPr/>
        </p:nvGrpSpPr>
        <p:grpSpPr>
          <a:xfrm>
            <a:off x="2362200" y="2177047"/>
            <a:ext cx="7251700" cy="3449053"/>
            <a:chOff x="744279" y="754773"/>
            <a:chExt cx="10968145" cy="5427407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3D7EFC-25B8-42BB-BC40-68C0F8A965F2}"/>
                </a:ext>
              </a:extLst>
            </p:cNvPr>
            <p:cNvSpPr/>
            <p:nvPr/>
          </p:nvSpPr>
          <p:spPr>
            <a:xfrm>
              <a:off x="2467450" y="971395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AF935FD-5F7E-4D44-B2C0-D0D78FEECD5B}"/>
                </a:ext>
              </a:extLst>
            </p:cNvPr>
            <p:cNvSpPr/>
            <p:nvPr/>
          </p:nvSpPr>
          <p:spPr>
            <a:xfrm>
              <a:off x="5894561" y="4236736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922D79A-92D7-4D47-986B-825015F2070C}"/>
                </a:ext>
              </a:extLst>
            </p:cNvPr>
            <p:cNvSpPr/>
            <p:nvPr/>
          </p:nvSpPr>
          <p:spPr>
            <a:xfrm>
              <a:off x="744279" y="3245997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6FA4E75-20A2-4B50-948B-C66C7CA69DFC}"/>
                </a:ext>
              </a:extLst>
            </p:cNvPr>
            <p:cNvSpPr/>
            <p:nvPr/>
          </p:nvSpPr>
          <p:spPr>
            <a:xfrm>
              <a:off x="5470917" y="806313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BDE09DB-FDAE-4F02-91D2-2BE00828BE27}"/>
                </a:ext>
              </a:extLst>
            </p:cNvPr>
            <p:cNvSpPr/>
            <p:nvPr/>
          </p:nvSpPr>
          <p:spPr>
            <a:xfrm>
              <a:off x="9909446" y="2137272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B086AF-7FF9-452D-A17C-E0CE835457E4}"/>
                </a:ext>
              </a:extLst>
            </p:cNvPr>
            <p:cNvSpPr/>
            <p:nvPr/>
          </p:nvSpPr>
          <p:spPr>
            <a:xfrm>
              <a:off x="9278681" y="2960393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CE72F8-5362-4599-B2F2-2A678D17AF7B}"/>
                </a:ext>
              </a:extLst>
            </p:cNvPr>
            <p:cNvSpPr/>
            <p:nvPr/>
          </p:nvSpPr>
          <p:spPr>
            <a:xfrm>
              <a:off x="1218033" y="5847291"/>
              <a:ext cx="341918" cy="334889"/>
            </a:xfrm>
            <a:custGeom>
              <a:avLst/>
              <a:gdLst>
                <a:gd name="connsiteX0" fmla="*/ 0 w 341918"/>
                <a:gd name="connsiteY0" fmla="*/ 175863 h 334889"/>
                <a:gd name="connsiteX1" fmla="*/ 0 w 341918"/>
                <a:gd name="connsiteY1" fmla="*/ 175863 h 334889"/>
                <a:gd name="connsiteX2" fmla="*/ 79514 w 341918"/>
                <a:gd name="connsiteY2" fmla="*/ 112253 h 334889"/>
                <a:gd name="connsiteX3" fmla="*/ 95416 w 341918"/>
                <a:gd name="connsiteY3" fmla="*/ 88399 h 334889"/>
                <a:gd name="connsiteX4" fmla="*/ 143124 w 341918"/>
                <a:gd name="connsiteY4" fmla="*/ 48642 h 334889"/>
                <a:gd name="connsiteX5" fmla="*/ 190832 w 341918"/>
                <a:gd name="connsiteY5" fmla="*/ 16837 h 334889"/>
                <a:gd name="connsiteX6" fmla="*/ 254442 w 341918"/>
                <a:gd name="connsiteY6" fmla="*/ 8886 h 334889"/>
                <a:gd name="connsiteX7" fmla="*/ 302150 w 341918"/>
                <a:gd name="connsiteY7" fmla="*/ 24788 h 334889"/>
                <a:gd name="connsiteX8" fmla="*/ 302150 w 341918"/>
                <a:gd name="connsiteY8" fmla="*/ 80447 h 334889"/>
                <a:gd name="connsiteX9" fmla="*/ 310101 w 341918"/>
                <a:gd name="connsiteY9" fmla="*/ 152009 h 334889"/>
                <a:gd name="connsiteX10" fmla="*/ 333955 w 341918"/>
                <a:gd name="connsiteY10" fmla="*/ 183814 h 334889"/>
                <a:gd name="connsiteX11" fmla="*/ 341907 w 341918"/>
                <a:gd name="connsiteY11" fmla="*/ 207668 h 334889"/>
                <a:gd name="connsiteX12" fmla="*/ 333955 w 341918"/>
                <a:gd name="connsiteY12" fmla="*/ 295133 h 334889"/>
                <a:gd name="connsiteX13" fmla="*/ 310101 w 341918"/>
                <a:gd name="connsiteY13" fmla="*/ 311035 h 334889"/>
                <a:gd name="connsiteX14" fmla="*/ 262394 w 341918"/>
                <a:gd name="connsiteY14" fmla="*/ 334889 h 334889"/>
                <a:gd name="connsiteX15" fmla="*/ 222637 w 341918"/>
                <a:gd name="connsiteY15" fmla="*/ 326938 h 334889"/>
                <a:gd name="connsiteX16" fmla="*/ 198783 w 341918"/>
                <a:gd name="connsiteY16" fmla="*/ 279230 h 334889"/>
                <a:gd name="connsiteX17" fmla="*/ 151075 w 341918"/>
                <a:gd name="connsiteY17" fmla="*/ 255376 h 334889"/>
                <a:gd name="connsiteX18" fmla="*/ 103367 w 341918"/>
                <a:gd name="connsiteY18" fmla="*/ 263327 h 334889"/>
                <a:gd name="connsiteX19" fmla="*/ 79514 w 341918"/>
                <a:gd name="connsiteY19" fmla="*/ 271279 h 334889"/>
                <a:gd name="connsiteX20" fmla="*/ 47708 w 341918"/>
                <a:gd name="connsiteY20" fmla="*/ 279230 h 334889"/>
                <a:gd name="connsiteX21" fmla="*/ 15903 w 341918"/>
                <a:gd name="connsiteY21" fmla="*/ 271279 h 334889"/>
                <a:gd name="connsiteX22" fmla="*/ 15903 w 341918"/>
                <a:gd name="connsiteY22" fmla="*/ 223571 h 334889"/>
                <a:gd name="connsiteX23" fmla="*/ 23854 w 341918"/>
                <a:gd name="connsiteY23" fmla="*/ 191766 h 334889"/>
                <a:gd name="connsiteX24" fmla="*/ 0 w 341918"/>
                <a:gd name="connsiteY24" fmla="*/ 175863 h 33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918" h="334889">
                  <a:moveTo>
                    <a:pt x="0" y="175863"/>
                  </a:moveTo>
                  <a:lnTo>
                    <a:pt x="0" y="175863"/>
                  </a:lnTo>
                  <a:cubicBezTo>
                    <a:pt x="31434" y="153411"/>
                    <a:pt x="55999" y="140472"/>
                    <a:pt x="79514" y="112253"/>
                  </a:cubicBezTo>
                  <a:cubicBezTo>
                    <a:pt x="85632" y="104912"/>
                    <a:pt x="89298" y="95740"/>
                    <a:pt x="95416" y="88399"/>
                  </a:cubicBezTo>
                  <a:cubicBezTo>
                    <a:pt x="127091" y="50389"/>
                    <a:pt x="109010" y="77070"/>
                    <a:pt x="143124" y="48642"/>
                  </a:cubicBezTo>
                  <a:cubicBezTo>
                    <a:pt x="182831" y="15553"/>
                    <a:pt x="148912" y="30810"/>
                    <a:pt x="190832" y="16837"/>
                  </a:cubicBezTo>
                  <a:cubicBezTo>
                    <a:pt x="223242" y="-4770"/>
                    <a:pt x="209118" y="-3475"/>
                    <a:pt x="254442" y="8886"/>
                  </a:cubicBezTo>
                  <a:cubicBezTo>
                    <a:pt x="270614" y="13297"/>
                    <a:pt x="302150" y="24788"/>
                    <a:pt x="302150" y="24788"/>
                  </a:cubicBezTo>
                  <a:cubicBezTo>
                    <a:pt x="321214" y="81982"/>
                    <a:pt x="302150" y="10558"/>
                    <a:pt x="302150" y="80447"/>
                  </a:cubicBezTo>
                  <a:cubicBezTo>
                    <a:pt x="302150" y="104448"/>
                    <a:pt x="303043" y="129070"/>
                    <a:pt x="310101" y="152009"/>
                  </a:cubicBezTo>
                  <a:cubicBezTo>
                    <a:pt x="313998" y="164675"/>
                    <a:pt x="326004" y="173212"/>
                    <a:pt x="333955" y="183814"/>
                  </a:cubicBezTo>
                  <a:cubicBezTo>
                    <a:pt x="336606" y="191765"/>
                    <a:pt x="341907" y="199286"/>
                    <a:pt x="341907" y="207668"/>
                  </a:cubicBezTo>
                  <a:cubicBezTo>
                    <a:pt x="341907" y="236943"/>
                    <a:pt x="342565" y="267152"/>
                    <a:pt x="333955" y="295133"/>
                  </a:cubicBezTo>
                  <a:cubicBezTo>
                    <a:pt x="331145" y="304267"/>
                    <a:pt x="318648" y="306761"/>
                    <a:pt x="310101" y="311035"/>
                  </a:cubicBezTo>
                  <a:cubicBezTo>
                    <a:pt x="244268" y="343952"/>
                    <a:pt x="330747" y="289321"/>
                    <a:pt x="262394" y="334889"/>
                  </a:cubicBezTo>
                  <a:cubicBezTo>
                    <a:pt x="249142" y="332239"/>
                    <a:pt x="234371" y="333643"/>
                    <a:pt x="222637" y="326938"/>
                  </a:cubicBezTo>
                  <a:cubicBezTo>
                    <a:pt x="197941" y="312826"/>
                    <a:pt x="213390" y="297489"/>
                    <a:pt x="198783" y="279230"/>
                  </a:cubicBezTo>
                  <a:cubicBezTo>
                    <a:pt x="187572" y="265217"/>
                    <a:pt x="166790" y="260614"/>
                    <a:pt x="151075" y="255376"/>
                  </a:cubicBezTo>
                  <a:cubicBezTo>
                    <a:pt x="135172" y="258026"/>
                    <a:pt x="119105" y="259830"/>
                    <a:pt x="103367" y="263327"/>
                  </a:cubicBezTo>
                  <a:cubicBezTo>
                    <a:pt x="95185" y="265145"/>
                    <a:pt x="87573" y="268976"/>
                    <a:pt x="79514" y="271279"/>
                  </a:cubicBezTo>
                  <a:cubicBezTo>
                    <a:pt x="69006" y="274281"/>
                    <a:pt x="58310" y="276580"/>
                    <a:pt x="47708" y="279230"/>
                  </a:cubicBezTo>
                  <a:cubicBezTo>
                    <a:pt x="37106" y="276580"/>
                    <a:pt x="24436" y="278106"/>
                    <a:pt x="15903" y="271279"/>
                  </a:cubicBezTo>
                  <a:cubicBezTo>
                    <a:pt x="-1355" y="257472"/>
                    <a:pt x="11958" y="237378"/>
                    <a:pt x="15903" y="223571"/>
                  </a:cubicBezTo>
                  <a:cubicBezTo>
                    <a:pt x="18905" y="213064"/>
                    <a:pt x="18967" y="201540"/>
                    <a:pt x="23854" y="191766"/>
                  </a:cubicBezTo>
                  <a:cubicBezTo>
                    <a:pt x="26224" y="187025"/>
                    <a:pt x="3976" y="178513"/>
                    <a:pt x="0" y="17586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3B9887F-4AA7-46F7-AA8E-CFC03C272D1E}"/>
                </a:ext>
              </a:extLst>
            </p:cNvPr>
            <p:cNvSpPr/>
            <p:nvPr/>
          </p:nvSpPr>
          <p:spPr>
            <a:xfrm>
              <a:off x="3278727" y="4513424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0C7405A-059B-426C-B047-0DDC25C8DE68}"/>
                </a:ext>
              </a:extLst>
            </p:cNvPr>
            <p:cNvSpPr/>
            <p:nvPr/>
          </p:nvSpPr>
          <p:spPr>
            <a:xfrm>
              <a:off x="3778823" y="5194198"/>
              <a:ext cx="341918" cy="334889"/>
            </a:xfrm>
            <a:custGeom>
              <a:avLst/>
              <a:gdLst>
                <a:gd name="connsiteX0" fmla="*/ 0 w 341918"/>
                <a:gd name="connsiteY0" fmla="*/ 175863 h 334889"/>
                <a:gd name="connsiteX1" fmla="*/ 0 w 341918"/>
                <a:gd name="connsiteY1" fmla="*/ 175863 h 334889"/>
                <a:gd name="connsiteX2" fmla="*/ 79514 w 341918"/>
                <a:gd name="connsiteY2" fmla="*/ 112253 h 334889"/>
                <a:gd name="connsiteX3" fmla="*/ 95416 w 341918"/>
                <a:gd name="connsiteY3" fmla="*/ 88399 h 334889"/>
                <a:gd name="connsiteX4" fmla="*/ 143124 w 341918"/>
                <a:gd name="connsiteY4" fmla="*/ 48642 h 334889"/>
                <a:gd name="connsiteX5" fmla="*/ 190832 w 341918"/>
                <a:gd name="connsiteY5" fmla="*/ 16837 h 334889"/>
                <a:gd name="connsiteX6" fmla="*/ 254442 w 341918"/>
                <a:gd name="connsiteY6" fmla="*/ 8886 h 334889"/>
                <a:gd name="connsiteX7" fmla="*/ 302150 w 341918"/>
                <a:gd name="connsiteY7" fmla="*/ 24788 h 334889"/>
                <a:gd name="connsiteX8" fmla="*/ 302150 w 341918"/>
                <a:gd name="connsiteY8" fmla="*/ 80447 h 334889"/>
                <a:gd name="connsiteX9" fmla="*/ 310101 w 341918"/>
                <a:gd name="connsiteY9" fmla="*/ 152009 h 334889"/>
                <a:gd name="connsiteX10" fmla="*/ 333955 w 341918"/>
                <a:gd name="connsiteY10" fmla="*/ 183814 h 334889"/>
                <a:gd name="connsiteX11" fmla="*/ 341907 w 341918"/>
                <a:gd name="connsiteY11" fmla="*/ 207668 h 334889"/>
                <a:gd name="connsiteX12" fmla="*/ 333955 w 341918"/>
                <a:gd name="connsiteY12" fmla="*/ 295133 h 334889"/>
                <a:gd name="connsiteX13" fmla="*/ 310101 w 341918"/>
                <a:gd name="connsiteY13" fmla="*/ 311035 h 334889"/>
                <a:gd name="connsiteX14" fmla="*/ 262394 w 341918"/>
                <a:gd name="connsiteY14" fmla="*/ 334889 h 334889"/>
                <a:gd name="connsiteX15" fmla="*/ 222637 w 341918"/>
                <a:gd name="connsiteY15" fmla="*/ 326938 h 334889"/>
                <a:gd name="connsiteX16" fmla="*/ 198783 w 341918"/>
                <a:gd name="connsiteY16" fmla="*/ 279230 h 334889"/>
                <a:gd name="connsiteX17" fmla="*/ 151075 w 341918"/>
                <a:gd name="connsiteY17" fmla="*/ 255376 h 334889"/>
                <a:gd name="connsiteX18" fmla="*/ 103367 w 341918"/>
                <a:gd name="connsiteY18" fmla="*/ 263327 h 334889"/>
                <a:gd name="connsiteX19" fmla="*/ 79514 w 341918"/>
                <a:gd name="connsiteY19" fmla="*/ 271279 h 334889"/>
                <a:gd name="connsiteX20" fmla="*/ 47708 w 341918"/>
                <a:gd name="connsiteY20" fmla="*/ 279230 h 334889"/>
                <a:gd name="connsiteX21" fmla="*/ 15903 w 341918"/>
                <a:gd name="connsiteY21" fmla="*/ 271279 h 334889"/>
                <a:gd name="connsiteX22" fmla="*/ 15903 w 341918"/>
                <a:gd name="connsiteY22" fmla="*/ 223571 h 334889"/>
                <a:gd name="connsiteX23" fmla="*/ 23854 w 341918"/>
                <a:gd name="connsiteY23" fmla="*/ 191766 h 334889"/>
                <a:gd name="connsiteX24" fmla="*/ 0 w 341918"/>
                <a:gd name="connsiteY24" fmla="*/ 175863 h 33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918" h="334889">
                  <a:moveTo>
                    <a:pt x="0" y="175863"/>
                  </a:moveTo>
                  <a:lnTo>
                    <a:pt x="0" y="175863"/>
                  </a:lnTo>
                  <a:cubicBezTo>
                    <a:pt x="31434" y="153411"/>
                    <a:pt x="55999" y="140472"/>
                    <a:pt x="79514" y="112253"/>
                  </a:cubicBezTo>
                  <a:cubicBezTo>
                    <a:pt x="85632" y="104912"/>
                    <a:pt x="89298" y="95740"/>
                    <a:pt x="95416" y="88399"/>
                  </a:cubicBezTo>
                  <a:cubicBezTo>
                    <a:pt x="127091" y="50389"/>
                    <a:pt x="109010" y="77070"/>
                    <a:pt x="143124" y="48642"/>
                  </a:cubicBezTo>
                  <a:cubicBezTo>
                    <a:pt x="182831" y="15553"/>
                    <a:pt x="148912" y="30810"/>
                    <a:pt x="190832" y="16837"/>
                  </a:cubicBezTo>
                  <a:cubicBezTo>
                    <a:pt x="223242" y="-4770"/>
                    <a:pt x="209118" y="-3475"/>
                    <a:pt x="254442" y="8886"/>
                  </a:cubicBezTo>
                  <a:cubicBezTo>
                    <a:pt x="270614" y="13297"/>
                    <a:pt x="302150" y="24788"/>
                    <a:pt x="302150" y="24788"/>
                  </a:cubicBezTo>
                  <a:cubicBezTo>
                    <a:pt x="321214" y="81982"/>
                    <a:pt x="302150" y="10558"/>
                    <a:pt x="302150" y="80447"/>
                  </a:cubicBezTo>
                  <a:cubicBezTo>
                    <a:pt x="302150" y="104448"/>
                    <a:pt x="303043" y="129070"/>
                    <a:pt x="310101" y="152009"/>
                  </a:cubicBezTo>
                  <a:cubicBezTo>
                    <a:pt x="313998" y="164675"/>
                    <a:pt x="326004" y="173212"/>
                    <a:pt x="333955" y="183814"/>
                  </a:cubicBezTo>
                  <a:cubicBezTo>
                    <a:pt x="336606" y="191765"/>
                    <a:pt x="341907" y="199286"/>
                    <a:pt x="341907" y="207668"/>
                  </a:cubicBezTo>
                  <a:cubicBezTo>
                    <a:pt x="341907" y="236943"/>
                    <a:pt x="342565" y="267152"/>
                    <a:pt x="333955" y="295133"/>
                  </a:cubicBezTo>
                  <a:cubicBezTo>
                    <a:pt x="331145" y="304267"/>
                    <a:pt x="318648" y="306761"/>
                    <a:pt x="310101" y="311035"/>
                  </a:cubicBezTo>
                  <a:cubicBezTo>
                    <a:pt x="244268" y="343952"/>
                    <a:pt x="330747" y="289321"/>
                    <a:pt x="262394" y="334889"/>
                  </a:cubicBezTo>
                  <a:cubicBezTo>
                    <a:pt x="249142" y="332239"/>
                    <a:pt x="234371" y="333643"/>
                    <a:pt x="222637" y="326938"/>
                  </a:cubicBezTo>
                  <a:cubicBezTo>
                    <a:pt x="197941" y="312826"/>
                    <a:pt x="213390" y="297489"/>
                    <a:pt x="198783" y="279230"/>
                  </a:cubicBezTo>
                  <a:cubicBezTo>
                    <a:pt x="187572" y="265217"/>
                    <a:pt x="166790" y="260614"/>
                    <a:pt x="151075" y="255376"/>
                  </a:cubicBezTo>
                  <a:cubicBezTo>
                    <a:pt x="135172" y="258026"/>
                    <a:pt x="119105" y="259830"/>
                    <a:pt x="103367" y="263327"/>
                  </a:cubicBezTo>
                  <a:cubicBezTo>
                    <a:pt x="95185" y="265145"/>
                    <a:pt x="87573" y="268976"/>
                    <a:pt x="79514" y="271279"/>
                  </a:cubicBezTo>
                  <a:cubicBezTo>
                    <a:pt x="69006" y="274281"/>
                    <a:pt x="58310" y="276580"/>
                    <a:pt x="47708" y="279230"/>
                  </a:cubicBezTo>
                  <a:cubicBezTo>
                    <a:pt x="37106" y="276580"/>
                    <a:pt x="24436" y="278106"/>
                    <a:pt x="15903" y="271279"/>
                  </a:cubicBezTo>
                  <a:cubicBezTo>
                    <a:pt x="-1355" y="257472"/>
                    <a:pt x="11958" y="237378"/>
                    <a:pt x="15903" y="223571"/>
                  </a:cubicBezTo>
                  <a:cubicBezTo>
                    <a:pt x="18905" y="213064"/>
                    <a:pt x="18967" y="201540"/>
                    <a:pt x="23854" y="191766"/>
                  </a:cubicBezTo>
                  <a:cubicBezTo>
                    <a:pt x="26224" y="187025"/>
                    <a:pt x="3976" y="178513"/>
                    <a:pt x="0" y="17586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5CCC66-F961-4BC2-BF17-32340B04352A}"/>
                </a:ext>
              </a:extLst>
            </p:cNvPr>
            <p:cNvSpPr txBox="1"/>
            <p:nvPr/>
          </p:nvSpPr>
          <p:spPr>
            <a:xfrm>
              <a:off x="4384391" y="754773"/>
              <a:ext cx="56778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6000" dirty="0"/>
                <a:t>+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361615C-FF04-4E33-8B8B-F1A65E58BA0D}"/>
                </a:ext>
              </a:extLst>
            </p:cNvPr>
            <p:cNvSpPr/>
            <p:nvPr/>
          </p:nvSpPr>
          <p:spPr>
            <a:xfrm>
              <a:off x="4961242" y="4236735"/>
              <a:ext cx="56778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6000" dirty="0">
                  <a:solidFill>
                    <a:prstClr val="black"/>
                  </a:solidFill>
                </a:rPr>
                <a:t>+</a:t>
              </a:r>
              <a:endParaRPr lang="en-GB" sz="6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DF45C6-16B2-4D09-92CE-637C4A1CD871}"/>
                </a:ext>
              </a:extLst>
            </p:cNvPr>
            <p:cNvSpPr txBox="1"/>
            <p:nvPr/>
          </p:nvSpPr>
          <p:spPr>
            <a:xfrm>
              <a:off x="881672" y="4178535"/>
              <a:ext cx="56778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6000" dirty="0"/>
                <a:t>+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DD10362-0115-4A6D-851E-7CA8E42F8808}"/>
                </a:ext>
              </a:extLst>
            </p:cNvPr>
            <p:cNvCxnSpPr/>
            <p:nvPr/>
          </p:nvCxnSpPr>
          <p:spPr>
            <a:xfrm>
              <a:off x="2226611" y="5021255"/>
              <a:ext cx="672471" cy="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34FDE89-CE4C-48E9-917E-1C289EFBA077}"/>
                </a:ext>
              </a:extLst>
            </p:cNvPr>
            <p:cNvCxnSpPr/>
            <p:nvPr/>
          </p:nvCxnSpPr>
          <p:spPr>
            <a:xfrm>
              <a:off x="8266213" y="2454549"/>
              <a:ext cx="1012468" cy="38961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6F06217-7083-4D7F-AE0D-C4F8E4BEA622}"/>
                </a:ext>
              </a:extLst>
            </p:cNvPr>
            <p:cNvCxnSpPr/>
            <p:nvPr/>
          </p:nvCxnSpPr>
          <p:spPr>
            <a:xfrm flipV="1">
              <a:off x="8400819" y="4368654"/>
              <a:ext cx="877862" cy="5276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D046F8F-B0D8-45AF-9371-58134D840E4B}"/>
              </a:ext>
            </a:extLst>
          </p:cNvPr>
          <p:cNvSpPr txBox="1"/>
          <p:nvPr/>
        </p:nvSpPr>
        <p:spPr>
          <a:xfrm>
            <a:off x="7449895" y="4265794"/>
            <a:ext cx="4956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7329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B91526-0E6D-42E0-8F7C-4D5A1144FD6B}"/>
              </a:ext>
            </a:extLst>
          </p:cNvPr>
          <p:cNvSpPr/>
          <p:nvPr/>
        </p:nvSpPr>
        <p:spPr>
          <a:xfrm>
            <a:off x="749949" y="808613"/>
            <a:ext cx="9834880" cy="187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Understanding and predicting how proteins can interact with each other is vital, both for unpicking life processes in the cell and for the design and development of new drugs.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AC716F-E264-4252-8BBB-2E0C41E48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0" y="3023260"/>
            <a:ext cx="5214295" cy="3412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C94A66-3B09-4D7C-B4EE-CE511F14F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738" y="3023260"/>
            <a:ext cx="5214294" cy="3412762"/>
          </a:xfrm>
          <a:prstGeom prst="rect">
            <a:avLst/>
          </a:prstGeom>
        </p:spPr>
      </p:pic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E338F4AE-CB47-4C47-8651-A9A935CCC427}"/>
              </a:ext>
            </a:extLst>
          </p:cNvPr>
          <p:cNvSpPr/>
          <p:nvPr/>
        </p:nvSpPr>
        <p:spPr>
          <a:xfrm>
            <a:off x="4647586" y="4487325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27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85D79-2FD9-4B45-8878-1442DDB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23" y="1939373"/>
            <a:ext cx="7287643" cy="47697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CBD4FD-4564-4516-9C2D-DDB236392877}"/>
              </a:ext>
            </a:extLst>
          </p:cNvPr>
          <p:cNvSpPr txBox="1"/>
          <p:nvPr/>
        </p:nvSpPr>
        <p:spPr>
          <a:xfrm>
            <a:off x="3242930" y="786810"/>
            <a:ext cx="5285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Colour by chemical property</a:t>
            </a:r>
          </a:p>
        </p:txBody>
      </p:sp>
    </p:spTree>
    <p:extLst>
      <p:ext uri="{BB962C8B-B14F-4D97-AF65-F5344CB8AC3E}">
        <p14:creationId xmlns:p14="http://schemas.microsoft.com/office/powerpoint/2010/main" val="286753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C13920-E83D-4F3E-885B-1F25BABB0692}"/>
              </a:ext>
            </a:extLst>
          </p:cNvPr>
          <p:cNvSpPr txBox="1"/>
          <p:nvPr/>
        </p:nvSpPr>
        <p:spPr>
          <a:xfrm>
            <a:off x="3799840" y="558800"/>
            <a:ext cx="4431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/>
              <a:t>The Game plan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B8C6D3-67B0-4DE4-921E-4BB2BFE2D5D5}"/>
              </a:ext>
            </a:extLst>
          </p:cNvPr>
          <p:cNvSpPr/>
          <p:nvPr/>
        </p:nvSpPr>
        <p:spPr>
          <a:xfrm>
            <a:off x="924560" y="2617387"/>
            <a:ext cx="9753600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Proposal is to make a 3D assembly game where a user is presented with a pair or a set of individual proteins and the aim is to assemble these into the correct complexes.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83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50CA8DC9-732D-4187-95E2-6F4058201E9A" descr="5E094B9C-AA1D-4E16-8687-983A3A0228A9@chm">
            <a:extLst>
              <a:ext uri="{FF2B5EF4-FFF2-40B4-BE49-F238E27FC236}">
                <a16:creationId xmlns:a16="http://schemas.microsoft.com/office/drawing/2014/main" id="{803B45ED-6680-4688-A39B-67246AEFB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1" y="338450"/>
            <a:ext cx="4148114" cy="591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8727839B-2796-4261-AD72-FB2A9419250C" descr="55C7585E-FC14-45DE-829F-EAB22B22D6EB@chm">
            <a:extLst>
              <a:ext uri="{FF2B5EF4-FFF2-40B4-BE49-F238E27FC236}">
                <a16:creationId xmlns:a16="http://schemas.microsoft.com/office/drawing/2014/main" id="{20F37CF0-B9E8-47FF-9D0E-93056D5B9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879" y="2107791"/>
            <a:ext cx="4899595" cy="414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BCFA4-CE1B-4A36-ABCA-3AAF7183B125}"/>
              </a:ext>
            </a:extLst>
          </p:cNvPr>
          <p:cNvSpPr txBox="1"/>
          <p:nvPr/>
        </p:nvSpPr>
        <p:spPr>
          <a:xfrm>
            <a:off x="5966879" y="344417"/>
            <a:ext cx="53020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Glowacki group in Chemistry and 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NanoSimBox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( www.nanosimbox.com )</a:t>
            </a:r>
          </a:p>
        </p:txBody>
      </p:sp>
    </p:spTree>
    <p:extLst>
      <p:ext uri="{BB962C8B-B14F-4D97-AF65-F5344CB8AC3E}">
        <p14:creationId xmlns:p14="http://schemas.microsoft.com/office/powerpoint/2010/main" val="85287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021606-3431-41E7-A11D-F7BCBF0C0C2B}"/>
              </a:ext>
            </a:extLst>
          </p:cNvPr>
          <p:cNvSpPr txBox="1"/>
          <p:nvPr/>
        </p:nvSpPr>
        <p:spPr>
          <a:xfrm>
            <a:off x="792480" y="1201222"/>
            <a:ext cx="73388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Glowacki  -  VR and computational chemistry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Woolfson -  Protein design and experiments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Sessions  -  Protein docking and energetics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690FB-45E3-4A9B-A2DC-B4B3DBCE289E}"/>
              </a:ext>
            </a:extLst>
          </p:cNvPr>
          <p:cNvSpPr txBox="1"/>
          <p:nvPr/>
        </p:nvSpPr>
        <p:spPr>
          <a:xfrm>
            <a:off x="873760" y="345440"/>
            <a:ext cx="1903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Expertise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318CD2-EB22-447C-9956-01A25F7E9C0B}"/>
              </a:ext>
            </a:extLst>
          </p:cNvPr>
          <p:cNvSpPr txBox="1"/>
          <p:nvPr/>
        </p:nvSpPr>
        <p:spPr>
          <a:xfrm>
            <a:off x="873760" y="3759200"/>
            <a:ext cx="26773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</a:p>
          <a:p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PoPPI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ISAMBARD-VR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BUDE </a:t>
            </a:r>
          </a:p>
        </p:txBody>
      </p:sp>
    </p:spTree>
    <p:extLst>
      <p:ext uri="{BB962C8B-B14F-4D97-AF65-F5344CB8AC3E}">
        <p14:creationId xmlns:p14="http://schemas.microsoft.com/office/powerpoint/2010/main" val="1071931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2D0216-AF2E-41C6-BF2B-D0C7E24DE003}"/>
              </a:ext>
            </a:extLst>
          </p:cNvPr>
          <p:cNvSpPr txBox="1"/>
          <p:nvPr/>
        </p:nvSpPr>
        <p:spPr>
          <a:xfrm>
            <a:off x="3688080" y="412115"/>
            <a:ext cx="29568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What We Need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3E3C53-BCC3-4729-89CA-51C3349FBA5D}"/>
              </a:ext>
            </a:extLst>
          </p:cNvPr>
          <p:cNvSpPr txBox="1"/>
          <p:nvPr/>
        </p:nvSpPr>
        <p:spPr>
          <a:xfrm>
            <a:off x="594874" y="3820160"/>
            <a:ext cx="990104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Together – what can we deliver</a:t>
            </a:r>
          </a:p>
          <a:p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PES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Data for machine learning approaches to P-P docking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7F483-2327-4A49-B027-A36EAAEA5B93}"/>
              </a:ext>
            </a:extLst>
          </p:cNvPr>
          <p:cNvSpPr txBox="1"/>
          <p:nvPr/>
        </p:nvSpPr>
        <p:spPr>
          <a:xfrm>
            <a:off x="885055" y="1571228"/>
            <a:ext cx="8427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Your expertise to bring these strands together to make a VR docking “game”</a:t>
            </a:r>
          </a:p>
        </p:txBody>
      </p:sp>
    </p:spTree>
    <p:extLst>
      <p:ext uri="{BB962C8B-B14F-4D97-AF65-F5344CB8AC3E}">
        <p14:creationId xmlns:p14="http://schemas.microsoft.com/office/powerpoint/2010/main" val="1805469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461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C89C1CA8-97A8-4372-AFBD-4A68BC9305E3}"/>
              </a:ext>
            </a:extLst>
          </p:cNvPr>
          <p:cNvGrpSpPr/>
          <p:nvPr/>
        </p:nvGrpSpPr>
        <p:grpSpPr>
          <a:xfrm>
            <a:off x="744279" y="806313"/>
            <a:ext cx="10968145" cy="5375867"/>
            <a:chOff x="744279" y="806313"/>
            <a:chExt cx="10968145" cy="5375867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F264AFE6-FC5B-4307-9219-3776C060B5CC}"/>
                </a:ext>
              </a:extLst>
            </p:cNvPr>
            <p:cNvSpPr/>
            <p:nvPr/>
          </p:nvSpPr>
          <p:spPr>
            <a:xfrm>
              <a:off x="2467450" y="971395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846BC98-D5C4-4150-860C-D3E47FCC02D6}"/>
                </a:ext>
              </a:extLst>
            </p:cNvPr>
            <p:cNvSpPr/>
            <p:nvPr/>
          </p:nvSpPr>
          <p:spPr>
            <a:xfrm>
              <a:off x="5894561" y="4236736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3E0582E-8EE1-445B-B6D4-51054246D6AD}"/>
                </a:ext>
              </a:extLst>
            </p:cNvPr>
            <p:cNvSpPr/>
            <p:nvPr/>
          </p:nvSpPr>
          <p:spPr>
            <a:xfrm>
              <a:off x="744279" y="3245997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6342B5-A8B0-4989-BCB4-9D5BCB44C692}"/>
                </a:ext>
              </a:extLst>
            </p:cNvPr>
            <p:cNvSpPr/>
            <p:nvPr/>
          </p:nvSpPr>
          <p:spPr>
            <a:xfrm>
              <a:off x="5470917" y="806313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2DE0B53-5AC4-4CC7-8687-60139ED264CF}"/>
                </a:ext>
              </a:extLst>
            </p:cNvPr>
            <p:cNvSpPr/>
            <p:nvPr/>
          </p:nvSpPr>
          <p:spPr>
            <a:xfrm>
              <a:off x="9909446" y="2137272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0E66021-5CA2-46E3-8307-401770619769}"/>
                </a:ext>
              </a:extLst>
            </p:cNvPr>
            <p:cNvSpPr/>
            <p:nvPr/>
          </p:nvSpPr>
          <p:spPr>
            <a:xfrm>
              <a:off x="9278681" y="2960393"/>
              <a:ext cx="2433743" cy="1778000"/>
            </a:xfrm>
            <a:custGeom>
              <a:avLst/>
              <a:gdLst>
                <a:gd name="connsiteX0" fmla="*/ 945725 w 3302845"/>
                <a:gd name="connsiteY0" fmla="*/ 345440 h 2479093"/>
                <a:gd name="connsiteX1" fmla="*/ 945725 w 3302845"/>
                <a:gd name="connsiteY1" fmla="*/ 345440 h 2479093"/>
                <a:gd name="connsiteX2" fmla="*/ 1037165 w 3302845"/>
                <a:gd name="connsiteY2" fmla="*/ 335280 h 2479093"/>
                <a:gd name="connsiteX3" fmla="*/ 1098125 w 3302845"/>
                <a:gd name="connsiteY3" fmla="*/ 314960 h 2479093"/>
                <a:gd name="connsiteX4" fmla="*/ 1128605 w 3302845"/>
                <a:gd name="connsiteY4" fmla="*/ 304800 h 2479093"/>
                <a:gd name="connsiteX5" fmla="*/ 1240365 w 3302845"/>
                <a:gd name="connsiteY5" fmla="*/ 284480 h 2479093"/>
                <a:gd name="connsiteX6" fmla="*/ 1301325 w 3302845"/>
                <a:gd name="connsiteY6" fmla="*/ 264160 h 2479093"/>
                <a:gd name="connsiteX7" fmla="*/ 1331805 w 3302845"/>
                <a:gd name="connsiteY7" fmla="*/ 254000 h 2479093"/>
                <a:gd name="connsiteX8" fmla="*/ 1392765 w 3302845"/>
                <a:gd name="connsiteY8" fmla="*/ 223520 h 2479093"/>
                <a:gd name="connsiteX9" fmla="*/ 1484205 w 3302845"/>
                <a:gd name="connsiteY9" fmla="*/ 172720 h 2479093"/>
                <a:gd name="connsiteX10" fmla="*/ 1535005 w 3302845"/>
                <a:gd name="connsiteY10" fmla="*/ 132080 h 2479093"/>
                <a:gd name="connsiteX11" fmla="*/ 1595965 w 3302845"/>
                <a:gd name="connsiteY11" fmla="*/ 91440 h 2479093"/>
                <a:gd name="connsiteX12" fmla="*/ 1626445 w 3302845"/>
                <a:gd name="connsiteY12" fmla="*/ 71120 h 2479093"/>
                <a:gd name="connsiteX13" fmla="*/ 1656925 w 3302845"/>
                <a:gd name="connsiteY13" fmla="*/ 60960 h 2479093"/>
                <a:gd name="connsiteX14" fmla="*/ 1687405 w 3302845"/>
                <a:gd name="connsiteY14" fmla="*/ 30480 h 2479093"/>
                <a:gd name="connsiteX15" fmla="*/ 1717885 w 3302845"/>
                <a:gd name="connsiteY15" fmla="*/ 20320 h 2479093"/>
                <a:gd name="connsiteX16" fmla="*/ 1748365 w 3302845"/>
                <a:gd name="connsiteY16" fmla="*/ 0 h 2479093"/>
                <a:gd name="connsiteX17" fmla="*/ 1849965 w 3302845"/>
                <a:gd name="connsiteY17" fmla="*/ 10160 h 2479093"/>
                <a:gd name="connsiteX18" fmla="*/ 1880445 w 3302845"/>
                <a:gd name="connsiteY18" fmla="*/ 40640 h 2479093"/>
                <a:gd name="connsiteX19" fmla="*/ 1910925 w 3302845"/>
                <a:gd name="connsiteY19" fmla="*/ 101600 h 2479093"/>
                <a:gd name="connsiteX20" fmla="*/ 1931245 w 3302845"/>
                <a:gd name="connsiteY20" fmla="*/ 132080 h 2479093"/>
                <a:gd name="connsiteX21" fmla="*/ 1951565 w 3302845"/>
                <a:gd name="connsiteY21" fmla="*/ 193040 h 2479093"/>
                <a:gd name="connsiteX22" fmla="*/ 1971885 w 3302845"/>
                <a:gd name="connsiteY22" fmla="*/ 254000 h 2479093"/>
                <a:gd name="connsiteX23" fmla="*/ 1982045 w 3302845"/>
                <a:gd name="connsiteY23" fmla="*/ 284480 h 2479093"/>
                <a:gd name="connsiteX24" fmla="*/ 2002365 w 3302845"/>
                <a:gd name="connsiteY24" fmla="*/ 355600 h 2479093"/>
                <a:gd name="connsiteX25" fmla="*/ 2022685 w 3302845"/>
                <a:gd name="connsiteY25" fmla="*/ 426720 h 2479093"/>
                <a:gd name="connsiteX26" fmla="*/ 2032845 w 3302845"/>
                <a:gd name="connsiteY26" fmla="*/ 518160 h 2479093"/>
                <a:gd name="connsiteX27" fmla="*/ 2093805 w 3302845"/>
                <a:gd name="connsiteY27" fmla="*/ 609600 h 2479093"/>
                <a:gd name="connsiteX28" fmla="*/ 2124285 w 3302845"/>
                <a:gd name="connsiteY28" fmla="*/ 629920 h 2479093"/>
                <a:gd name="connsiteX29" fmla="*/ 2154765 w 3302845"/>
                <a:gd name="connsiteY29" fmla="*/ 640080 h 2479093"/>
                <a:gd name="connsiteX30" fmla="*/ 2246205 w 3302845"/>
                <a:gd name="connsiteY30" fmla="*/ 721360 h 2479093"/>
                <a:gd name="connsiteX31" fmla="*/ 2256365 w 3302845"/>
                <a:gd name="connsiteY31" fmla="*/ 751840 h 2479093"/>
                <a:gd name="connsiteX32" fmla="*/ 2266525 w 3302845"/>
                <a:gd name="connsiteY32" fmla="*/ 1036320 h 2479093"/>
                <a:gd name="connsiteX33" fmla="*/ 2327485 w 3302845"/>
                <a:gd name="connsiteY33" fmla="*/ 1076960 h 2479093"/>
                <a:gd name="connsiteX34" fmla="*/ 2357965 w 3302845"/>
                <a:gd name="connsiteY34" fmla="*/ 1097280 h 2479093"/>
                <a:gd name="connsiteX35" fmla="*/ 2479885 w 3302845"/>
                <a:gd name="connsiteY35" fmla="*/ 1158240 h 2479093"/>
                <a:gd name="connsiteX36" fmla="*/ 2581485 w 3302845"/>
                <a:gd name="connsiteY36" fmla="*/ 1198880 h 2479093"/>
                <a:gd name="connsiteX37" fmla="*/ 2632285 w 3302845"/>
                <a:gd name="connsiteY37" fmla="*/ 1219200 h 2479093"/>
                <a:gd name="connsiteX38" fmla="*/ 2662765 w 3302845"/>
                <a:gd name="connsiteY38" fmla="*/ 1229360 h 2479093"/>
                <a:gd name="connsiteX39" fmla="*/ 2703405 w 3302845"/>
                <a:gd name="connsiteY39" fmla="*/ 1249680 h 2479093"/>
                <a:gd name="connsiteX40" fmla="*/ 2794845 w 3302845"/>
                <a:gd name="connsiteY40" fmla="*/ 1270000 h 2479093"/>
                <a:gd name="connsiteX41" fmla="*/ 2825325 w 3302845"/>
                <a:gd name="connsiteY41" fmla="*/ 1280160 h 2479093"/>
                <a:gd name="connsiteX42" fmla="*/ 2957405 w 3302845"/>
                <a:gd name="connsiteY42" fmla="*/ 1310640 h 2479093"/>
                <a:gd name="connsiteX43" fmla="*/ 2998045 w 3302845"/>
                <a:gd name="connsiteY43" fmla="*/ 1320800 h 2479093"/>
                <a:gd name="connsiteX44" fmla="*/ 3048845 w 3302845"/>
                <a:gd name="connsiteY44" fmla="*/ 1341120 h 2479093"/>
                <a:gd name="connsiteX45" fmla="*/ 3119965 w 3302845"/>
                <a:gd name="connsiteY45" fmla="*/ 1351280 h 2479093"/>
                <a:gd name="connsiteX46" fmla="*/ 3221565 w 3302845"/>
                <a:gd name="connsiteY46" fmla="*/ 1371600 h 2479093"/>
                <a:gd name="connsiteX47" fmla="*/ 3252045 w 3302845"/>
                <a:gd name="connsiteY47" fmla="*/ 1391920 h 2479093"/>
                <a:gd name="connsiteX48" fmla="*/ 3272365 w 3302845"/>
                <a:gd name="connsiteY48" fmla="*/ 1432560 h 2479093"/>
                <a:gd name="connsiteX49" fmla="*/ 3302845 w 3302845"/>
                <a:gd name="connsiteY49" fmla="*/ 1564640 h 2479093"/>
                <a:gd name="connsiteX50" fmla="*/ 3292685 w 3302845"/>
                <a:gd name="connsiteY50" fmla="*/ 1747520 h 2479093"/>
                <a:gd name="connsiteX51" fmla="*/ 3262205 w 3302845"/>
                <a:gd name="connsiteY51" fmla="*/ 1828800 h 2479093"/>
                <a:gd name="connsiteX52" fmla="*/ 3150445 w 3302845"/>
                <a:gd name="connsiteY52" fmla="*/ 2032000 h 2479093"/>
                <a:gd name="connsiteX53" fmla="*/ 3038685 w 3302845"/>
                <a:gd name="connsiteY53" fmla="*/ 2194560 h 2479093"/>
                <a:gd name="connsiteX54" fmla="*/ 2947245 w 3302845"/>
                <a:gd name="connsiteY54" fmla="*/ 2255520 h 2479093"/>
                <a:gd name="connsiteX55" fmla="*/ 2896445 w 3302845"/>
                <a:gd name="connsiteY55" fmla="*/ 2296160 h 2479093"/>
                <a:gd name="connsiteX56" fmla="*/ 2825325 w 3302845"/>
                <a:gd name="connsiteY56" fmla="*/ 2336800 h 2479093"/>
                <a:gd name="connsiteX57" fmla="*/ 2723725 w 3302845"/>
                <a:gd name="connsiteY57" fmla="*/ 2367280 h 2479093"/>
                <a:gd name="connsiteX58" fmla="*/ 2642445 w 3302845"/>
                <a:gd name="connsiteY58" fmla="*/ 2397760 h 2479093"/>
                <a:gd name="connsiteX59" fmla="*/ 2601805 w 3302845"/>
                <a:gd name="connsiteY59" fmla="*/ 2407920 h 2479093"/>
                <a:gd name="connsiteX60" fmla="*/ 2551005 w 3302845"/>
                <a:gd name="connsiteY60" fmla="*/ 2418080 h 2479093"/>
                <a:gd name="connsiteX61" fmla="*/ 2510365 w 3302845"/>
                <a:gd name="connsiteY61" fmla="*/ 2428240 h 2479093"/>
                <a:gd name="connsiteX62" fmla="*/ 2408765 w 3302845"/>
                <a:gd name="connsiteY62" fmla="*/ 2448560 h 2479093"/>
                <a:gd name="connsiteX63" fmla="*/ 2368125 w 3302845"/>
                <a:gd name="connsiteY63" fmla="*/ 2468880 h 2479093"/>
                <a:gd name="connsiteX64" fmla="*/ 2276685 w 3302845"/>
                <a:gd name="connsiteY64" fmla="*/ 2479040 h 2479093"/>
                <a:gd name="connsiteX65" fmla="*/ 1809325 w 3302845"/>
                <a:gd name="connsiteY65" fmla="*/ 2458720 h 2479093"/>
                <a:gd name="connsiteX66" fmla="*/ 1768685 w 3302845"/>
                <a:gd name="connsiteY66" fmla="*/ 2448560 h 2479093"/>
                <a:gd name="connsiteX67" fmla="*/ 1636605 w 3302845"/>
                <a:gd name="connsiteY67" fmla="*/ 2418080 h 2479093"/>
                <a:gd name="connsiteX68" fmla="*/ 1535005 w 3302845"/>
                <a:gd name="connsiteY68" fmla="*/ 2387600 h 2479093"/>
                <a:gd name="connsiteX69" fmla="*/ 1504525 w 3302845"/>
                <a:gd name="connsiteY69" fmla="*/ 2367280 h 2479093"/>
                <a:gd name="connsiteX70" fmla="*/ 1474045 w 3302845"/>
                <a:gd name="connsiteY70" fmla="*/ 2357120 h 2479093"/>
                <a:gd name="connsiteX71" fmla="*/ 1372445 w 3302845"/>
                <a:gd name="connsiteY71" fmla="*/ 2326640 h 2479093"/>
                <a:gd name="connsiteX72" fmla="*/ 1331805 w 3302845"/>
                <a:gd name="connsiteY72" fmla="*/ 2306320 h 2479093"/>
                <a:gd name="connsiteX73" fmla="*/ 1260685 w 3302845"/>
                <a:gd name="connsiteY73" fmla="*/ 2245360 h 2479093"/>
                <a:gd name="connsiteX74" fmla="*/ 1240365 w 3302845"/>
                <a:gd name="connsiteY74" fmla="*/ 2194560 h 2479093"/>
                <a:gd name="connsiteX75" fmla="*/ 1209885 w 3302845"/>
                <a:gd name="connsiteY75" fmla="*/ 2143760 h 2479093"/>
                <a:gd name="connsiteX76" fmla="*/ 1159085 w 3302845"/>
                <a:gd name="connsiteY76" fmla="*/ 2021840 h 2479093"/>
                <a:gd name="connsiteX77" fmla="*/ 1128605 w 3302845"/>
                <a:gd name="connsiteY77" fmla="*/ 1859280 h 2479093"/>
                <a:gd name="connsiteX78" fmla="*/ 1118445 w 3302845"/>
                <a:gd name="connsiteY78" fmla="*/ 1828800 h 2479093"/>
                <a:gd name="connsiteX79" fmla="*/ 1077805 w 3302845"/>
                <a:gd name="connsiteY79" fmla="*/ 1757680 h 2479093"/>
                <a:gd name="connsiteX80" fmla="*/ 1047325 w 3302845"/>
                <a:gd name="connsiteY80" fmla="*/ 1696720 h 2479093"/>
                <a:gd name="connsiteX81" fmla="*/ 976205 w 3302845"/>
                <a:gd name="connsiteY81" fmla="*/ 1656080 h 2479093"/>
                <a:gd name="connsiteX82" fmla="*/ 945725 w 3302845"/>
                <a:gd name="connsiteY82" fmla="*/ 1645920 h 2479093"/>
                <a:gd name="connsiteX83" fmla="*/ 813645 w 3302845"/>
                <a:gd name="connsiteY83" fmla="*/ 1595120 h 2479093"/>
                <a:gd name="connsiteX84" fmla="*/ 773005 w 3302845"/>
                <a:gd name="connsiteY84" fmla="*/ 1574800 h 2479093"/>
                <a:gd name="connsiteX85" fmla="*/ 691725 w 3302845"/>
                <a:gd name="connsiteY85" fmla="*/ 1554480 h 2479093"/>
                <a:gd name="connsiteX86" fmla="*/ 651085 w 3302845"/>
                <a:gd name="connsiteY86" fmla="*/ 1544320 h 2479093"/>
                <a:gd name="connsiteX87" fmla="*/ 620605 w 3302845"/>
                <a:gd name="connsiteY87" fmla="*/ 1534160 h 2479093"/>
                <a:gd name="connsiteX88" fmla="*/ 539325 w 3302845"/>
                <a:gd name="connsiteY88" fmla="*/ 1513840 h 2479093"/>
                <a:gd name="connsiteX89" fmla="*/ 498685 w 3302845"/>
                <a:gd name="connsiteY89" fmla="*/ 1503680 h 2479093"/>
                <a:gd name="connsiteX90" fmla="*/ 376765 w 3302845"/>
                <a:gd name="connsiteY90" fmla="*/ 1442720 h 2479093"/>
                <a:gd name="connsiteX91" fmla="*/ 336125 w 3302845"/>
                <a:gd name="connsiteY91" fmla="*/ 1422400 h 2479093"/>
                <a:gd name="connsiteX92" fmla="*/ 305645 w 3302845"/>
                <a:gd name="connsiteY92" fmla="*/ 1402080 h 2479093"/>
                <a:gd name="connsiteX93" fmla="*/ 265005 w 3302845"/>
                <a:gd name="connsiteY93" fmla="*/ 1381760 h 2479093"/>
                <a:gd name="connsiteX94" fmla="*/ 183725 w 3302845"/>
                <a:gd name="connsiteY94" fmla="*/ 1300480 h 2479093"/>
                <a:gd name="connsiteX95" fmla="*/ 112605 w 3302845"/>
                <a:gd name="connsiteY95" fmla="*/ 1239520 h 2479093"/>
                <a:gd name="connsiteX96" fmla="*/ 92285 w 3302845"/>
                <a:gd name="connsiteY96" fmla="*/ 1209040 h 2479093"/>
                <a:gd name="connsiteX97" fmla="*/ 11005 w 3302845"/>
                <a:gd name="connsiteY97" fmla="*/ 1117600 h 2479093"/>
                <a:gd name="connsiteX98" fmla="*/ 11005 w 3302845"/>
                <a:gd name="connsiteY98" fmla="*/ 955040 h 2479093"/>
                <a:gd name="connsiteX99" fmla="*/ 21165 w 3302845"/>
                <a:gd name="connsiteY99" fmla="*/ 924560 h 2479093"/>
                <a:gd name="connsiteX100" fmla="*/ 51645 w 3302845"/>
                <a:gd name="connsiteY100" fmla="*/ 883920 h 2479093"/>
                <a:gd name="connsiteX101" fmla="*/ 122765 w 3302845"/>
                <a:gd name="connsiteY101" fmla="*/ 802640 h 2479093"/>
                <a:gd name="connsiteX102" fmla="*/ 183725 w 3302845"/>
                <a:gd name="connsiteY102" fmla="*/ 751840 h 2479093"/>
                <a:gd name="connsiteX103" fmla="*/ 214205 w 3302845"/>
                <a:gd name="connsiteY103" fmla="*/ 721360 h 2479093"/>
                <a:gd name="connsiteX104" fmla="*/ 275165 w 3302845"/>
                <a:gd name="connsiteY104" fmla="*/ 690880 h 2479093"/>
                <a:gd name="connsiteX105" fmla="*/ 336125 w 3302845"/>
                <a:gd name="connsiteY105" fmla="*/ 650240 h 2479093"/>
                <a:gd name="connsiteX106" fmla="*/ 427565 w 3302845"/>
                <a:gd name="connsiteY106" fmla="*/ 619760 h 2479093"/>
                <a:gd name="connsiteX107" fmla="*/ 458045 w 3302845"/>
                <a:gd name="connsiteY107" fmla="*/ 609600 h 2479093"/>
                <a:gd name="connsiteX108" fmla="*/ 488525 w 3302845"/>
                <a:gd name="connsiteY108" fmla="*/ 599440 h 2479093"/>
                <a:gd name="connsiteX109" fmla="*/ 549485 w 3302845"/>
                <a:gd name="connsiteY109" fmla="*/ 558800 h 2479093"/>
                <a:gd name="connsiteX110" fmla="*/ 610445 w 3302845"/>
                <a:gd name="connsiteY110" fmla="*/ 528320 h 2479093"/>
                <a:gd name="connsiteX111" fmla="*/ 661245 w 3302845"/>
                <a:gd name="connsiteY111" fmla="*/ 487680 h 2479093"/>
                <a:gd name="connsiteX112" fmla="*/ 691725 w 3302845"/>
                <a:gd name="connsiteY112" fmla="*/ 457200 h 2479093"/>
                <a:gd name="connsiteX113" fmla="*/ 722205 w 3302845"/>
                <a:gd name="connsiteY113" fmla="*/ 436880 h 2479093"/>
                <a:gd name="connsiteX114" fmla="*/ 732365 w 3302845"/>
                <a:gd name="connsiteY114" fmla="*/ 406400 h 2479093"/>
                <a:gd name="connsiteX115" fmla="*/ 803485 w 3302845"/>
                <a:gd name="connsiteY115" fmla="*/ 365760 h 2479093"/>
                <a:gd name="connsiteX116" fmla="*/ 864445 w 3302845"/>
                <a:gd name="connsiteY116" fmla="*/ 345440 h 2479093"/>
                <a:gd name="connsiteX117" fmla="*/ 894925 w 3302845"/>
                <a:gd name="connsiteY117" fmla="*/ 335280 h 2479093"/>
                <a:gd name="connsiteX118" fmla="*/ 925405 w 3302845"/>
                <a:gd name="connsiteY118" fmla="*/ 325120 h 2479093"/>
                <a:gd name="connsiteX119" fmla="*/ 945725 w 3302845"/>
                <a:gd name="connsiteY119" fmla="*/ 345440 h 247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02845" h="2479093">
                  <a:moveTo>
                    <a:pt x="945725" y="345440"/>
                  </a:moveTo>
                  <a:lnTo>
                    <a:pt x="945725" y="345440"/>
                  </a:lnTo>
                  <a:cubicBezTo>
                    <a:pt x="976205" y="342053"/>
                    <a:pt x="1007093" y="341294"/>
                    <a:pt x="1037165" y="335280"/>
                  </a:cubicBezTo>
                  <a:cubicBezTo>
                    <a:pt x="1058168" y="331079"/>
                    <a:pt x="1077805" y="321733"/>
                    <a:pt x="1098125" y="314960"/>
                  </a:cubicBezTo>
                  <a:cubicBezTo>
                    <a:pt x="1108285" y="311573"/>
                    <a:pt x="1118041" y="306561"/>
                    <a:pt x="1128605" y="304800"/>
                  </a:cubicBezTo>
                  <a:cubicBezTo>
                    <a:pt x="1148520" y="301481"/>
                    <a:pt x="1218051" y="290566"/>
                    <a:pt x="1240365" y="284480"/>
                  </a:cubicBezTo>
                  <a:cubicBezTo>
                    <a:pt x="1261029" y="278844"/>
                    <a:pt x="1281005" y="270933"/>
                    <a:pt x="1301325" y="264160"/>
                  </a:cubicBezTo>
                  <a:cubicBezTo>
                    <a:pt x="1311485" y="260773"/>
                    <a:pt x="1322894" y="259941"/>
                    <a:pt x="1331805" y="254000"/>
                  </a:cubicBezTo>
                  <a:cubicBezTo>
                    <a:pt x="1467117" y="163792"/>
                    <a:pt x="1266572" y="293627"/>
                    <a:pt x="1392765" y="223520"/>
                  </a:cubicBezTo>
                  <a:cubicBezTo>
                    <a:pt x="1497571" y="165294"/>
                    <a:pt x="1415236" y="195710"/>
                    <a:pt x="1484205" y="172720"/>
                  </a:cubicBezTo>
                  <a:cubicBezTo>
                    <a:pt x="1521750" y="116402"/>
                    <a:pt x="1483043" y="160948"/>
                    <a:pt x="1535005" y="132080"/>
                  </a:cubicBezTo>
                  <a:cubicBezTo>
                    <a:pt x="1556353" y="120220"/>
                    <a:pt x="1575645" y="104987"/>
                    <a:pt x="1595965" y="91440"/>
                  </a:cubicBezTo>
                  <a:cubicBezTo>
                    <a:pt x="1606125" y="84667"/>
                    <a:pt x="1614861" y="74981"/>
                    <a:pt x="1626445" y="71120"/>
                  </a:cubicBezTo>
                  <a:lnTo>
                    <a:pt x="1656925" y="60960"/>
                  </a:lnTo>
                  <a:cubicBezTo>
                    <a:pt x="1667085" y="50800"/>
                    <a:pt x="1675450" y="38450"/>
                    <a:pt x="1687405" y="30480"/>
                  </a:cubicBezTo>
                  <a:cubicBezTo>
                    <a:pt x="1696316" y="24539"/>
                    <a:pt x="1708306" y="25109"/>
                    <a:pt x="1717885" y="20320"/>
                  </a:cubicBezTo>
                  <a:cubicBezTo>
                    <a:pt x="1728807" y="14859"/>
                    <a:pt x="1738205" y="6773"/>
                    <a:pt x="1748365" y="0"/>
                  </a:cubicBezTo>
                  <a:cubicBezTo>
                    <a:pt x="1782232" y="3387"/>
                    <a:pt x="1817435" y="151"/>
                    <a:pt x="1849965" y="10160"/>
                  </a:cubicBezTo>
                  <a:cubicBezTo>
                    <a:pt x="1863698" y="14386"/>
                    <a:pt x="1871247" y="29602"/>
                    <a:pt x="1880445" y="40640"/>
                  </a:cubicBezTo>
                  <a:cubicBezTo>
                    <a:pt x="1916841" y="84316"/>
                    <a:pt x="1888014" y="55778"/>
                    <a:pt x="1910925" y="101600"/>
                  </a:cubicBezTo>
                  <a:cubicBezTo>
                    <a:pt x="1916386" y="112522"/>
                    <a:pt x="1926286" y="120922"/>
                    <a:pt x="1931245" y="132080"/>
                  </a:cubicBezTo>
                  <a:cubicBezTo>
                    <a:pt x="1939944" y="151653"/>
                    <a:pt x="1944792" y="172720"/>
                    <a:pt x="1951565" y="193040"/>
                  </a:cubicBezTo>
                  <a:lnTo>
                    <a:pt x="1971885" y="254000"/>
                  </a:lnTo>
                  <a:cubicBezTo>
                    <a:pt x="1975272" y="264160"/>
                    <a:pt x="1979448" y="274090"/>
                    <a:pt x="1982045" y="284480"/>
                  </a:cubicBezTo>
                  <a:cubicBezTo>
                    <a:pt x="2013807" y="411527"/>
                    <a:pt x="1973214" y="253570"/>
                    <a:pt x="2002365" y="355600"/>
                  </a:cubicBezTo>
                  <a:cubicBezTo>
                    <a:pt x="2027880" y="444902"/>
                    <a:pt x="1998325" y="353639"/>
                    <a:pt x="2022685" y="426720"/>
                  </a:cubicBezTo>
                  <a:cubicBezTo>
                    <a:pt x="2026072" y="457200"/>
                    <a:pt x="2027803" y="487910"/>
                    <a:pt x="2032845" y="518160"/>
                  </a:cubicBezTo>
                  <a:cubicBezTo>
                    <a:pt x="2038931" y="554675"/>
                    <a:pt x="2066410" y="586770"/>
                    <a:pt x="2093805" y="609600"/>
                  </a:cubicBezTo>
                  <a:cubicBezTo>
                    <a:pt x="2103186" y="617417"/>
                    <a:pt x="2113363" y="624459"/>
                    <a:pt x="2124285" y="629920"/>
                  </a:cubicBezTo>
                  <a:cubicBezTo>
                    <a:pt x="2133864" y="634709"/>
                    <a:pt x="2144605" y="636693"/>
                    <a:pt x="2154765" y="640080"/>
                  </a:cubicBezTo>
                  <a:cubicBezTo>
                    <a:pt x="2224359" y="709674"/>
                    <a:pt x="2191815" y="685100"/>
                    <a:pt x="2246205" y="721360"/>
                  </a:cubicBezTo>
                  <a:cubicBezTo>
                    <a:pt x="2249592" y="731520"/>
                    <a:pt x="2255675" y="741153"/>
                    <a:pt x="2256365" y="751840"/>
                  </a:cubicBezTo>
                  <a:cubicBezTo>
                    <a:pt x="2262474" y="846530"/>
                    <a:pt x="2246248" y="943625"/>
                    <a:pt x="2266525" y="1036320"/>
                  </a:cubicBezTo>
                  <a:cubicBezTo>
                    <a:pt x="2271744" y="1060177"/>
                    <a:pt x="2307165" y="1063413"/>
                    <a:pt x="2327485" y="1076960"/>
                  </a:cubicBezTo>
                  <a:cubicBezTo>
                    <a:pt x="2337645" y="1083733"/>
                    <a:pt x="2347043" y="1091819"/>
                    <a:pt x="2357965" y="1097280"/>
                  </a:cubicBezTo>
                  <a:lnTo>
                    <a:pt x="2479885" y="1158240"/>
                  </a:lnTo>
                  <a:cubicBezTo>
                    <a:pt x="2551520" y="1194057"/>
                    <a:pt x="2489417" y="1165401"/>
                    <a:pt x="2581485" y="1198880"/>
                  </a:cubicBezTo>
                  <a:cubicBezTo>
                    <a:pt x="2598625" y="1205113"/>
                    <a:pt x="2615208" y="1212796"/>
                    <a:pt x="2632285" y="1219200"/>
                  </a:cubicBezTo>
                  <a:cubicBezTo>
                    <a:pt x="2642313" y="1222960"/>
                    <a:pt x="2652921" y="1225141"/>
                    <a:pt x="2662765" y="1229360"/>
                  </a:cubicBezTo>
                  <a:cubicBezTo>
                    <a:pt x="2676686" y="1235326"/>
                    <a:pt x="2689224" y="1244362"/>
                    <a:pt x="2703405" y="1249680"/>
                  </a:cubicBezTo>
                  <a:cubicBezTo>
                    <a:pt x="2724265" y="1257502"/>
                    <a:pt x="2775533" y="1265172"/>
                    <a:pt x="2794845" y="1270000"/>
                  </a:cubicBezTo>
                  <a:cubicBezTo>
                    <a:pt x="2805235" y="1272597"/>
                    <a:pt x="2814993" y="1277342"/>
                    <a:pt x="2825325" y="1280160"/>
                  </a:cubicBezTo>
                  <a:cubicBezTo>
                    <a:pt x="2934878" y="1310038"/>
                    <a:pt x="2872097" y="1291683"/>
                    <a:pt x="2957405" y="1310640"/>
                  </a:cubicBezTo>
                  <a:cubicBezTo>
                    <a:pt x="2971036" y="1313669"/>
                    <a:pt x="2984798" y="1316384"/>
                    <a:pt x="2998045" y="1320800"/>
                  </a:cubicBezTo>
                  <a:cubicBezTo>
                    <a:pt x="3015347" y="1326567"/>
                    <a:pt x="3031152" y="1336697"/>
                    <a:pt x="3048845" y="1341120"/>
                  </a:cubicBezTo>
                  <a:cubicBezTo>
                    <a:pt x="3072077" y="1346928"/>
                    <a:pt x="3096296" y="1347639"/>
                    <a:pt x="3119965" y="1351280"/>
                  </a:cubicBezTo>
                  <a:cubicBezTo>
                    <a:pt x="3184734" y="1361244"/>
                    <a:pt x="3167694" y="1358132"/>
                    <a:pt x="3221565" y="1371600"/>
                  </a:cubicBezTo>
                  <a:cubicBezTo>
                    <a:pt x="3231725" y="1378373"/>
                    <a:pt x="3244228" y="1382539"/>
                    <a:pt x="3252045" y="1391920"/>
                  </a:cubicBezTo>
                  <a:cubicBezTo>
                    <a:pt x="3261741" y="1403555"/>
                    <a:pt x="3267576" y="1418192"/>
                    <a:pt x="3272365" y="1432560"/>
                  </a:cubicBezTo>
                  <a:cubicBezTo>
                    <a:pt x="3284619" y="1469322"/>
                    <a:pt x="3294785" y="1524342"/>
                    <a:pt x="3302845" y="1564640"/>
                  </a:cubicBezTo>
                  <a:cubicBezTo>
                    <a:pt x="3299458" y="1625600"/>
                    <a:pt x="3301969" y="1687176"/>
                    <a:pt x="3292685" y="1747520"/>
                  </a:cubicBezTo>
                  <a:cubicBezTo>
                    <a:pt x="3288285" y="1776119"/>
                    <a:pt x="3273434" y="1802132"/>
                    <a:pt x="3262205" y="1828800"/>
                  </a:cubicBezTo>
                  <a:cubicBezTo>
                    <a:pt x="3199082" y="1978718"/>
                    <a:pt x="3231566" y="1902207"/>
                    <a:pt x="3150445" y="2032000"/>
                  </a:cubicBezTo>
                  <a:cubicBezTo>
                    <a:pt x="3119260" y="2081896"/>
                    <a:pt x="3086103" y="2158996"/>
                    <a:pt x="3038685" y="2194560"/>
                  </a:cubicBezTo>
                  <a:cubicBezTo>
                    <a:pt x="2870224" y="2320906"/>
                    <a:pt x="3143206" y="2118348"/>
                    <a:pt x="2947245" y="2255520"/>
                  </a:cubicBezTo>
                  <a:cubicBezTo>
                    <a:pt x="2929480" y="2267956"/>
                    <a:pt x="2913793" y="2283149"/>
                    <a:pt x="2896445" y="2296160"/>
                  </a:cubicBezTo>
                  <a:cubicBezTo>
                    <a:pt x="2875498" y="2311870"/>
                    <a:pt x="2849432" y="2327157"/>
                    <a:pt x="2825325" y="2336800"/>
                  </a:cubicBezTo>
                  <a:cubicBezTo>
                    <a:pt x="2784099" y="2353290"/>
                    <a:pt x="2763644" y="2357300"/>
                    <a:pt x="2723725" y="2367280"/>
                  </a:cubicBezTo>
                  <a:cubicBezTo>
                    <a:pt x="2676657" y="2398659"/>
                    <a:pt x="2708357" y="2383113"/>
                    <a:pt x="2642445" y="2397760"/>
                  </a:cubicBezTo>
                  <a:cubicBezTo>
                    <a:pt x="2628814" y="2400789"/>
                    <a:pt x="2615436" y="2404891"/>
                    <a:pt x="2601805" y="2407920"/>
                  </a:cubicBezTo>
                  <a:cubicBezTo>
                    <a:pt x="2584948" y="2411666"/>
                    <a:pt x="2567862" y="2414334"/>
                    <a:pt x="2551005" y="2418080"/>
                  </a:cubicBezTo>
                  <a:cubicBezTo>
                    <a:pt x="2537374" y="2421109"/>
                    <a:pt x="2524019" y="2425314"/>
                    <a:pt x="2510365" y="2428240"/>
                  </a:cubicBezTo>
                  <a:cubicBezTo>
                    <a:pt x="2476594" y="2435477"/>
                    <a:pt x="2408765" y="2448560"/>
                    <a:pt x="2408765" y="2448560"/>
                  </a:cubicBezTo>
                  <a:cubicBezTo>
                    <a:pt x="2395218" y="2455333"/>
                    <a:pt x="2382883" y="2465474"/>
                    <a:pt x="2368125" y="2468880"/>
                  </a:cubicBezTo>
                  <a:cubicBezTo>
                    <a:pt x="2338243" y="2475776"/>
                    <a:pt x="2307348" y="2479598"/>
                    <a:pt x="2276685" y="2479040"/>
                  </a:cubicBezTo>
                  <a:cubicBezTo>
                    <a:pt x="2120777" y="2476205"/>
                    <a:pt x="1965112" y="2465493"/>
                    <a:pt x="1809325" y="2458720"/>
                  </a:cubicBezTo>
                  <a:cubicBezTo>
                    <a:pt x="1795778" y="2455333"/>
                    <a:pt x="1782316" y="2451589"/>
                    <a:pt x="1768685" y="2448560"/>
                  </a:cubicBezTo>
                  <a:cubicBezTo>
                    <a:pt x="1720327" y="2437814"/>
                    <a:pt x="1686402" y="2434679"/>
                    <a:pt x="1636605" y="2418080"/>
                  </a:cubicBezTo>
                  <a:cubicBezTo>
                    <a:pt x="1562398" y="2393344"/>
                    <a:pt x="1596425" y="2402955"/>
                    <a:pt x="1535005" y="2387600"/>
                  </a:cubicBezTo>
                  <a:cubicBezTo>
                    <a:pt x="1524845" y="2380827"/>
                    <a:pt x="1515447" y="2372741"/>
                    <a:pt x="1504525" y="2367280"/>
                  </a:cubicBezTo>
                  <a:cubicBezTo>
                    <a:pt x="1494946" y="2362491"/>
                    <a:pt x="1484343" y="2360062"/>
                    <a:pt x="1474045" y="2357120"/>
                  </a:cubicBezTo>
                  <a:cubicBezTo>
                    <a:pt x="1440015" y="2347397"/>
                    <a:pt x="1404638" y="2342736"/>
                    <a:pt x="1372445" y="2326640"/>
                  </a:cubicBezTo>
                  <a:cubicBezTo>
                    <a:pt x="1358898" y="2319867"/>
                    <a:pt x="1344648" y="2314347"/>
                    <a:pt x="1331805" y="2306320"/>
                  </a:cubicBezTo>
                  <a:cubicBezTo>
                    <a:pt x="1297049" y="2284597"/>
                    <a:pt x="1288393" y="2273068"/>
                    <a:pt x="1260685" y="2245360"/>
                  </a:cubicBezTo>
                  <a:cubicBezTo>
                    <a:pt x="1253912" y="2228427"/>
                    <a:pt x="1248521" y="2210872"/>
                    <a:pt x="1240365" y="2194560"/>
                  </a:cubicBezTo>
                  <a:cubicBezTo>
                    <a:pt x="1231534" y="2176897"/>
                    <a:pt x="1217480" y="2161988"/>
                    <a:pt x="1209885" y="2143760"/>
                  </a:cubicBezTo>
                  <a:cubicBezTo>
                    <a:pt x="1145522" y="1989290"/>
                    <a:pt x="1233181" y="2145333"/>
                    <a:pt x="1159085" y="2021840"/>
                  </a:cubicBezTo>
                  <a:cubicBezTo>
                    <a:pt x="1152934" y="1984932"/>
                    <a:pt x="1136725" y="1883640"/>
                    <a:pt x="1128605" y="1859280"/>
                  </a:cubicBezTo>
                  <a:cubicBezTo>
                    <a:pt x="1125218" y="1849120"/>
                    <a:pt x="1123234" y="1838379"/>
                    <a:pt x="1118445" y="1828800"/>
                  </a:cubicBezTo>
                  <a:cubicBezTo>
                    <a:pt x="1067427" y="1726764"/>
                    <a:pt x="1131242" y="1882365"/>
                    <a:pt x="1077805" y="1757680"/>
                  </a:cubicBezTo>
                  <a:cubicBezTo>
                    <a:pt x="1065410" y="1728758"/>
                    <a:pt x="1071731" y="1721126"/>
                    <a:pt x="1047325" y="1696720"/>
                  </a:cubicBezTo>
                  <a:cubicBezTo>
                    <a:pt x="1034570" y="1683965"/>
                    <a:pt x="990150" y="1662056"/>
                    <a:pt x="976205" y="1656080"/>
                  </a:cubicBezTo>
                  <a:cubicBezTo>
                    <a:pt x="966361" y="1651861"/>
                    <a:pt x="955475" y="1650352"/>
                    <a:pt x="945725" y="1645920"/>
                  </a:cubicBezTo>
                  <a:cubicBezTo>
                    <a:pt x="831727" y="1594103"/>
                    <a:pt x="903995" y="1613190"/>
                    <a:pt x="813645" y="1595120"/>
                  </a:cubicBezTo>
                  <a:cubicBezTo>
                    <a:pt x="800098" y="1588347"/>
                    <a:pt x="787373" y="1579589"/>
                    <a:pt x="773005" y="1574800"/>
                  </a:cubicBezTo>
                  <a:cubicBezTo>
                    <a:pt x="746511" y="1565969"/>
                    <a:pt x="718818" y="1561253"/>
                    <a:pt x="691725" y="1554480"/>
                  </a:cubicBezTo>
                  <a:lnTo>
                    <a:pt x="651085" y="1544320"/>
                  </a:lnTo>
                  <a:cubicBezTo>
                    <a:pt x="640695" y="1541723"/>
                    <a:pt x="630937" y="1536978"/>
                    <a:pt x="620605" y="1534160"/>
                  </a:cubicBezTo>
                  <a:cubicBezTo>
                    <a:pt x="593662" y="1526812"/>
                    <a:pt x="566418" y="1520613"/>
                    <a:pt x="539325" y="1513840"/>
                  </a:cubicBezTo>
                  <a:cubicBezTo>
                    <a:pt x="525778" y="1510453"/>
                    <a:pt x="511174" y="1509925"/>
                    <a:pt x="498685" y="1503680"/>
                  </a:cubicBezTo>
                  <a:lnTo>
                    <a:pt x="376765" y="1442720"/>
                  </a:lnTo>
                  <a:cubicBezTo>
                    <a:pt x="363218" y="1435947"/>
                    <a:pt x="348727" y="1430801"/>
                    <a:pt x="336125" y="1422400"/>
                  </a:cubicBezTo>
                  <a:cubicBezTo>
                    <a:pt x="325965" y="1415627"/>
                    <a:pt x="316247" y="1408138"/>
                    <a:pt x="305645" y="1402080"/>
                  </a:cubicBezTo>
                  <a:cubicBezTo>
                    <a:pt x="292495" y="1394566"/>
                    <a:pt x="276640" y="1391456"/>
                    <a:pt x="265005" y="1381760"/>
                  </a:cubicBezTo>
                  <a:cubicBezTo>
                    <a:pt x="235570" y="1357231"/>
                    <a:pt x="214378" y="1323469"/>
                    <a:pt x="183725" y="1300480"/>
                  </a:cubicBezTo>
                  <a:cubicBezTo>
                    <a:pt x="153827" y="1278056"/>
                    <a:pt x="136190" y="1267822"/>
                    <a:pt x="112605" y="1239520"/>
                  </a:cubicBezTo>
                  <a:cubicBezTo>
                    <a:pt x="104788" y="1230139"/>
                    <a:pt x="100397" y="1218166"/>
                    <a:pt x="92285" y="1209040"/>
                  </a:cubicBezTo>
                  <a:cubicBezTo>
                    <a:pt x="-507" y="1104648"/>
                    <a:pt x="57123" y="1186776"/>
                    <a:pt x="11005" y="1117600"/>
                  </a:cubicBezTo>
                  <a:cubicBezTo>
                    <a:pt x="-2681" y="1035483"/>
                    <a:pt x="-4624" y="1056626"/>
                    <a:pt x="11005" y="955040"/>
                  </a:cubicBezTo>
                  <a:cubicBezTo>
                    <a:pt x="12633" y="944455"/>
                    <a:pt x="15852" y="933859"/>
                    <a:pt x="21165" y="924560"/>
                  </a:cubicBezTo>
                  <a:cubicBezTo>
                    <a:pt x="29566" y="909858"/>
                    <a:pt x="41934" y="897792"/>
                    <a:pt x="51645" y="883920"/>
                  </a:cubicBezTo>
                  <a:cubicBezTo>
                    <a:pt x="103503" y="809837"/>
                    <a:pt x="69743" y="837988"/>
                    <a:pt x="122765" y="802640"/>
                  </a:cubicBezTo>
                  <a:cubicBezTo>
                    <a:pt x="162824" y="742552"/>
                    <a:pt x="118101" y="798714"/>
                    <a:pt x="183725" y="751840"/>
                  </a:cubicBezTo>
                  <a:cubicBezTo>
                    <a:pt x="195417" y="743489"/>
                    <a:pt x="203167" y="730558"/>
                    <a:pt x="214205" y="721360"/>
                  </a:cubicBezTo>
                  <a:cubicBezTo>
                    <a:pt x="268330" y="676256"/>
                    <a:pt x="220178" y="721428"/>
                    <a:pt x="275165" y="690880"/>
                  </a:cubicBezTo>
                  <a:cubicBezTo>
                    <a:pt x="296513" y="679020"/>
                    <a:pt x="312957" y="657963"/>
                    <a:pt x="336125" y="650240"/>
                  </a:cubicBezTo>
                  <a:lnTo>
                    <a:pt x="427565" y="619760"/>
                  </a:lnTo>
                  <a:lnTo>
                    <a:pt x="458045" y="609600"/>
                  </a:lnTo>
                  <a:lnTo>
                    <a:pt x="488525" y="599440"/>
                  </a:lnTo>
                  <a:cubicBezTo>
                    <a:pt x="546305" y="541660"/>
                    <a:pt x="490670" y="588207"/>
                    <a:pt x="549485" y="558800"/>
                  </a:cubicBezTo>
                  <a:cubicBezTo>
                    <a:pt x="628267" y="519409"/>
                    <a:pt x="533833" y="553857"/>
                    <a:pt x="610445" y="528320"/>
                  </a:cubicBezTo>
                  <a:cubicBezTo>
                    <a:pt x="655890" y="460153"/>
                    <a:pt x="602355" y="526940"/>
                    <a:pt x="661245" y="487680"/>
                  </a:cubicBezTo>
                  <a:cubicBezTo>
                    <a:pt x="673200" y="479710"/>
                    <a:pt x="680687" y="466398"/>
                    <a:pt x="691725" y="457200"/>
                  </a:cubicBezTo>
                  <a:cubicBezTo>
                    <a:pt x="701106" y="449383"/>
                    <a:pt x="712045" y="443653"/>
                    <a:pt x="722205" y="436880"/>
                  </a:cubicBezTo>
                  <a:cubicBezTo>
                    <a:pt x="725592" y="426720"/>
                    <a:pt x="725675" y="414763"/>
                    <a:pt x="732365" y="406400"/>
                  </a:cubicBezTo>
                  <a:cubicBezTo>
                    <a:pt x="740990" y="395618"/>
                    <a:pt x="794662" y="369289"/>
                    <a:pt x="803485" y="365760"/>
                  </a:cubicBezTo>
                  <a:cubicBezTo>
                    <a:pt x="823372" y="357805"/>
                    <a:pt x="844125" y="352213"/>
                    <a:pt x="864445" y="345440"/>
                  </a:cubicBezTo>
                  <a:lnTo>
                    <a:pt x="894925" y="335280"/>
                  </a:lnTo>
                  <a:cubicBezTo>
                    <a:pt x="905085" y="331893"/>
                    <a:pt x="914695" y="325120"/>
                    <a:pt x="925405" y="325120"/>
                  </a:cubicBezTo>
                  <a:lnTo>
                    <a:pt x="945725" y="34544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ECC8AAF-78EC-4B12-B563-BDDCFED8BEF4}"/>
                </a:ext>
              </a:extLst>
            </p:cNvPr>
            <p:cNvSpPr/>
            <p:nvPr/>
          </p:nvSpPr>
          <p:spPr>
            <a:xfrm>
              <a:off x="1218033" y="5847291"/>
              <a:ext cx="341918" cy="334889"/>
            </a:xfrm>
            <a:custGeom>
              <a:avLst/>
              <a:gdLst>
                <a:gd name="connsiteX0" fmla="*/ 0 w 341918"/>
                <a:gd name="connsiteY0" fmla="*/ 175863 h 334889"/>
                <a:gd name="connsiteX1" fmla="*/ 0 w 341918"/>
                <a:gd name="connsiteY1" fmla="*/ 175863 h 334889"/>
                <a:gd name="connsiteX2" fmla="*/ 79514 w 341918"/>
                <a:gd name="connsiteY2" fmla="*/ 112253 h 334889"/>
                <a:gd name="connsiteX3" fmla="*/ 95416 w 341918"/>
                <a:gd name="connsiteY3" fmla="*/ 88399 h 334889"/>
                <a:gd name="connsiteX4" fmla="*/ 143124 w 341918"/>
                <a:gd name="connsiteY4" fmla="*/ 48642 h 334889"/>
                <a:gd name="connsiteX5" fmla="*/ 190832 w 341918"/>
                <a:gd name="connsiteY5" fmla="*/ 16837 h 334889"/>
                <a:gd name="connsiteX6" fmla="*/ 254442 w 341918"/>
                <a:gd name="connsiteY6" fmla="*/ 8886 h 334889"/>
                <a:gd name="connsiteX7" fmla="*/ 302150 w 341918"/>
                <a:gd name="connsiteY7" fmla="*/ 24788 h 334889"/>
                <a:gd name="connsiteX8" fmla="*/ 302150 w 341918"/>
                <a:gd name="connsiteY8" fmla="*/ 80447 h 334889"/>
                <a:gd name="connsiteX9" fmla="*/ 310101 w 341918"/>
                <a:gd name="connsiteY9" fmla="*/ 152009 h 334889"/>
                <a:gd name="connsiteX10" fmla="*/ 333955 w 341918"/>
                <a:gd name="connsiteY10" fmla="*/ 183814 h 334889"/>
                <a:gd name="connsiteX11" fmla="*/ 341907 w 341918"/>
                <a:gd name="connsiteY11" fmla="*/ 207668 h 334889"/>
                <a:gd name="connsiteX12" fmla="*/ 333955 w 341918"/>
                <a:gd name="connsiteY12" fmla="*/ 295133 h 334889"/>
                <a:gd name="connsiteX13" fmla="*/ 310101 w 341918"/>
                <a:gd name="connsiteY13" fmla="*/ 311035 h 334889"/>
                <a:gd name="connsiteX14" fmla="*/ 262394 w 341918"/>
                <a:gd name="connsiteY14" fmla="*/ 334889 h 334889"/>
                <a:gd name="connsiteX15" fmla="*/ 222637 w 341918"/>
                <a:gd name="connsiteY15" fmla="*/ 326938 h 334889"/>
                <a:gd name="connsiteX16" fmla="*/ 198783 w 341918"/>
                <a:gd name="connsiteY16" fmla="*/ 279230 h 334889"/>
                <a:gd name="connsiteX17" fmla="*/ 151075 w 341918"/>
                <a:gd name="connsiteY17" fmla="*/ 255376 h 334889"/>
                <a:gd name="connsiteX18" fmla="*/ 103367 w 341918"/>
                <a:gd name="connsiteY18" fmla="*/ 263327 h 334889"/>
                <a:gd name="connsiteX19" fmla="*/ 79514 w 341918"/>
                <a:gd name="connsiteY19" fmla="*/ 271279 h 334889"/>
                <a:gd name="connsiteX20" fmla="*/ 47708 w 341918"/>
                <a:gd name="connsiteY20" fmla="*/ 279230 h 334889"/>
                <a:gd name="connsiteX21" fmla="*/ 15903 w 341918"/>
                <a:gd name="connsiteY21" fmla="*/ 271279 h 334889"/>
                <a:gd name="connsiteX22" fmla="*/ 15903 w 341918"/>
                <a:gd name="connsiteY22" fmla="*/ 223571 h 334889"/>
                <a:gd name="connsiteX23" fmla="*/ 23854 w 341918"/>
                <a:gd name="connsiteY23" fmla="*/ 191766 h 334889"/>
                <a:gd name="connsiteX24" fmla="*/ 0 w 341918"/>
                <a:gd name="connsiteY24" fmla="*/ 175863 h 33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918" h="334889">
                  <a:moveTo>
                    <a:pt x="0" y="175863"/>
                  </a:moveTo>
                  <a:lnTo>
                    <a:pt x="0" y="175863"/>
                  </a:lnTo>
                  <a:cubicBezTo>
                    <a:pt x="31434" y="153411"/>
                    <a:pt x="55999" y="140472"/>
                    <a:pt x="79514" y="112253"/>
                  </a:cubicBezTo>
                  <a:cubicBezTo>
                    <a:pt x="85632" y="104912"/>
                    <a:pt x="89298" y="95740"/>
                    <a:pt x="95416" y="88399"/>
                  </a:cubicBezTo>
                  <a:cubicBezTo>
                    <a:pt x="127091" y="50389"/>
                    <a:pt x="109010" y="77070"/>
                    <a:pt x="143124" y="48642"/>
                  </a:cubicBezTo>
                  <a:cubicBezTo>
                    <a:pt x="182831" y="15553"/>
                    <a:pt x="148912" y="30810"/>
                    <a:pt x="190832" y="16837"/>
                  </a:cubicBezTo>
                  <a:cubicBezTo>
                    <a:pt x="223242" y="-4770"/>
                    <a:pt x="209118" y="-3475"/>
                    <a:pt x="254442" y="8886"/>
                  </a:cubicBezTo>
                  <a:cubicBezTo>
                    <a:pt x="270614" y="13297"/>
                    <a:pt x="302150" y="24788"/>
                    <a:pt x="302150" y="24788"/>
                  </a:cubicBezTo>
                  <a:cubicBezTo>
                    <a:pt x="321214" y="81982"/>
                    <a:pt x="302150" y="10558"/>
                    <a:pt x="302150" y="80447"/>
                  </a:cubicBezTo>
                  <a:cubicBezTo>
                    <a:pt x="302150" y="104448"/>
                    <a:pt x="303043" y="129070"/>
                    <a:pt x="310101" y="152009"/>
                  </a:cubicBezTo>
                  <a:cubicBezTo>
                    <a:pt x="313998" y="164675"/>
                    <a:pt x="326004" y="173212"/>
                    <a:pt x="333955" y="183814"/>
                  </a:cubicBezTo>
                  <a:cubicBezTo>
                    <a:pt x="336606" y="191765"/>
                    <a:pt x="341907" y="199286"/>
                    <a:pt x="341907" y="207668"/>
                  </a:cubicBezTo>
                  <a:cubicBezTo>
                    <a:pt x="341907" y="236943"/>
                    <a:pt x="342565" y="267152"/>
                    <a:pt x="333955" y="295133"/>
                  </a:cubicBezTo>
                  <a:cubicBezTo>
                    <a:pt x="331145" y="304267"/>
                    <a:pt x="318648" y="306761"/>
                    <a:pt x="310101" y="311035"/>
                  </a:cubicBezTo>
                  <a:cubicBezTo>
                    <a:pt x="244268" y="343952"/>
                    <a:pt x="330747" y="289321"/>
                    <a:pt x="262394" y="334889"/>
                  </a:cubicBezTo>
                  <a:cubicBezTo>
                    <a:pt x="249142" y="332239"/>
                    <a:pt x="234371" y="333643"/>
                    <a:pt x="222637" y="326938"/>
                  </a:cubicBezTo>
                  <a:cubicBezTo>
                    <a:pt x="197941" y="312826"/>
                    <a:pt x="213390" y="297489"/>
                    <a:pt x="198783" y="279230"/>
                  </a:cubicBezTo>
                  <a:cubicBezTo>
                    <a:pt x="187572" y="265217"/>
                    <a:pt x="166790" y="260614"/>
                    <a:pt x="151075" y="255376"/>
                  </a:cubicBezTo>
                  <a:cubicBezTo>
                    <a:pt x="135172" y="258026"/>
                    <a:pt x="119105" y="259830"/>
                    <a:pt x="103367" y="263327"/>
                  </a:cubicBezTo>
                  <a:cubicBezTo>
                    <a:pt x="95185" y="265145"/>
                    <a:pt x="87573" y="268976"/>
                    <a:pt x="79514" y="271279"/>
                  </a:cubicBezTo>
                  <a:cubicBezTo>
                    <a:pt x="69006" y="274281"/>
                    <a:pt x="58310" y="276580"/>
                    <a:pt x="47708" y="279230"/>
                  </a:cubicBezTo>
                  <a:cubicBezTo>
                    <a:pt x="37106" y="276580"/>
                    <a:pt x="24436" y="278106"/>
                    <a:pt x="15903" y="271279"/>
                  </a:cubicBezTo>
                  <a:cubicBezTo>
                    <a:pt x="-1355" y="257472"/>
                    <a:pt x="11958" y="237378"/>
                    <a:pt x="15903" y="223571"/>
                  </a:cubicBezTo>
                  <a:cubicBezTo>
                    <a:pt x="18905" y="213064"/>
                    <a:pt x="18967" y="201540"/>
                    <a:pt x="23854" y="191766"/>
                  </a:cubicBezTo>
                  <a:cubicBezTo>
                    <a:pt x="26224" y="187025"/>
                    <a:pt x="3976" y="178513"/>
                    <a:pt x="0" y="17586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0F594BA-2454-4250-B596-E97C2F8AA7BE}"/>
                </a:ext>
              </a:extLst>
            </p:cNvPr>
            <p:cNvSpPr/>
            <p:nvPr/>
          </p:nvSpPr>
          <p:spPr>
            <a:xfrm>
              <a:off x="3278727" y="4513424"/>
              <a:ext cx="1482332" cy="1165877"/>
            </a:xfrm>
            <a:custGeom>
              <a:avLst/>
              <a:gdLst>
                <a:gd name="connsiteX0" fmla="*/ 609600 w 2011680"/>
                <a:gd name="connsiteY0" fmla="*/ 101600 h 1625600"/>
                <a:gd name="connsiteX1" fmla="*/ 609600 w 2011680"/>
                <a:gd name="connsiteY1" fmla="*/ 101600 h 1625600"/>
                <a:gd name="connsiteX2" fmla="*/ 711200 w 2011680"/>
                <a:gd name="connsiteY2" fmla="*/ 50800 h 1625600"/>
                <a:gd name="connsiteX3" fmla="*/ 751840 w 2011680"/>
                <a:gd name="connsiteY3" fmla="*/ 40640 h 1625600"/>
                <a:gd name="connsiteX4" fmla="*/ 812800 w 2011680"/>
                <a:gd name="connsiteY4" fmla="*/ 20320 h 1625600"/>
                <a:gd name="connsiteX5" fmla="*/ 883920 w 2011680"/>
                <a:gd name="connsiteY5" fmla="*/ 0 h 1625600"/>
                <a:gd name="connsiteX6" fmla="*/ 1280160 w 2011680"/>
                <a:gd name="connsiteY6" fmla="*/ 10160 h 1625600"/>
                <a:gd name="connsiteX7" fmla="*/ 1381760 w 2011680"/>
                <a:gd name="connsiteY7" fmla="*/ 30480 h 1625600"/>
                <a:gd name="connsiteX8" fmla="*/ 1503680 w 2011680"/>
                <a:gd name="connsiteY8" fmla="*/ 50800 h 1625600"/>
                <a:gd name="connsiteX9" fmla="*/ 1544320 w 2011680"/>
                <a:gd name="connsiteY9" fmla="*/ 81280 h 1625600"/>
                <a:gd name="connsiteX10" fmla="*/ 1584960 w 2011680"/>
                <a:gd name="connsiteY10" fmla="*/ 101600 h 1625600"/>
                <a:gd name="connsiteX11" fmla="*/ 1615440 w 2011680"/>
                <a:gd name="connsiteY11" fmla="*/ 121920 h 1625600"/>
                <a:gd name="connsiteX12" fmla="*/ 1635760 w 2011680"/>
                <a:gd name="connsiteY12" fmla="*/ 152400 h 1625600"/>
                <a:gd name="connsiteX13" fmla="*/ 1645920 w 2011680"/>
                <a:gd name="connsiteY13" fmla="*/ 182880 h 1625600"/>
                <a:gd name="connsiteX14" fmla="*/ 1635760 w 2011680"/>
                <a:gd name="connsiteY14" fmla="*/ 365760 h 1625600"/>
                <a:gd name="connsiteX15" fmla="*/ 1615440 w 2011680"/>
                <a:gd name="connsiteY15" fmla="*/ 436880 h 1625600"/>
                <a:gd name="connsiteX16" fmla="*/ 1656080 w 2011680"/>
                <a:gd name="connsiteY16" fmla="*/ 548640 h 1625600"/>
                <a:gd name="connsiteX17" fmla="*/ 1696720 w 2011680"/>
                <a:gd name="connsiteY17" fmla="*/ 609600 h 1625600"/>
                <a:gd name="connsiteX18" fmla="*/ 1727200 w 2011680"/>
                <a:gd name="connsiteY18" fmla="*/ 629920 h 1625600"/>
                <a:gd name="connsiteX19" fmla="*/ 1808480 w 2011680"/>
                <a:gd name="connsiteY19" fmla="*/ 670560 h 1625600"/>
                <a:gd name="connsiteX20" fmla="*/ 1849120 w 2011680"/>
                <a:gd name="connsiteY20" fmla="*/ 690880 h 1625600"/>
                <a:gd name="connsiteX21" fmla="*/ 1889760 w 2011680"/>
                <a:gd name="connsiteY21" fmla="*/ 711200 h 1625600"/>
                <a:gd name="connsiteX22" fmla="*/ 1981200 w 2011680"/>
                <a:gd name="connsiteY22" fmla="*/ 782320 h 1625600"/>
                <a:gd name="connsiteX23" fmla="*/ 2001520 w 2011680"/>
                <a:gd name="connsiteY23" fmla="*/ 812800 h 1625600"/>
                <a:gd name="connsiteX24" fmla="*/ 2011680 w 2011680"/>
                <a:gd name="connsiteY24" fmla="*/ 843280 h 1625600"/>
                <a:gd name="connsiteX25" fmla="*/ 2001520 w 2011680"/>
                <a:gd name="connsiteY25" fmla="*/ 1127760 h 1625600"/>
                <a:gd name="connsiteX26" fmla="*/ 1981200 w 2011680"/>
                <a:gd name="connsiteY26" fmla="*/ 1209040 h 1625600"/>
                <a:gd name="connsiteX27" fmla="*/ 1930400 w 2011680"/>
                <a:gd name="connsiteY27" fmla="*/ 1330960 h 1625600"/>
                <a:gd name="connsiteX28" fmla="*/ 1910080 w 2011680"/>
                <a:gd name="connsiteY28" fmla="*/ 1371600 h 1625600"/>
                <a:gd name="connsiteX29" fmla="*/ 1849120 w 2011680"/>
                <a:gd name="connsiteY29" fmla="*/ 1442720 h 1625600"/>
                <a:gd name="connsiteX30" fmla="*/ 1828800 w 2011680"/>
                <a:gd name="connsiteY30" fmla="*/ 1473200 h 1625600"/>
                <a:gd name="connsiteX31" fmla="*/ 1778000 w 2011680"/>
                <a:gd name="connsiteY31" fmla="*/ 1503680 h 1625600"/>
                <a:gd name="connsiteX32" fmla="*/ 1706880 w 2011680"/>
                <a:gd name="connsiteY32" fmla="*/ 1554480 h 1625600"/>
                <a:gd name="connsiteX33" fmla="*/ 1605280 w 2011680"/>
                <a:gd name="connsiteY33" fmla="*/ 1595120 h 1625600"/>
                <a:gd name="connsiteX34" fmla="*/ 1524000 w 2011680"/>
                <a:gd name="connsiteY34" fmla="*/ 1625600 h 1625600"/>
                <a:gd name="connsiteX35" fmla="*/ 1402080 w 2011680"/>
                <a:gd name="connsiteY35" fmla="*/ 1615440 h 1625600"/>
                <a:gd name="connsiteX36" fmla="*/ 1310640 w 2011680"/>
                <a:gd name="connsiteY36" fmla="*/ 1554480 h 1625600"/>
                <a:gd name="connsiteX37" fmla="*/ 1229360 w 2011680"/>
                <a:gd name="connsiteY37" fmla="*/ 1432560 h 1625600"/>
                <a:gd name="connsiteX38" fmla="*/ 1198880 w 2011680"/>
                <a:gd name="connsiteY38" fmla="*/ 1361440 h 1625600"/>
                <a:gd name="connsiteX39" fmla="*/ 1178560 w 2011680"/>
                <a:gd name="connsiteY39" fmla="*/ 1188720 h 1625600"/>
                <a:gd name="connsiteX40" fmla="*/ 1168400 w 2011680"/>
                <a:gd name="connsiteY40" fmla="*/ 1137920 h 1625600"/>
                <a:gd name="connsiteX41" fmla="*/ 1148080 w 2011680"/>
                <a:gd name="connsiteY41" fmla="*/ 1076960 h 1625600"/>
                <a:gd name="connsiteX42" fmla="*/ 1137920 w 2011680"/>
                <a:gd name="connsiteY42" fmla="*/ 1046480 h 1625600"/>
                <a:gd name="connsiteX43" fmla="*/ 1127760 w 2011680"/>
                <a:gd name="connsiteY43" fmla="*/ 1016000 h 1625600"/>
                <a:gd name="connsiteX44" fmla="*/ 1076960 w 2011680"/>
                <a:gd name="connsiteY44" fmla="*/ 955040 h 1625600"/>
                <a:gd name="connsiteX45" fmla="*/ 1016000 w 2011680"/>
                <a:gd name="connsiteY45" fmla="*/ 934720 h 1625600"/>
                <a:gd name="connsiteX46" fmla="*/ 965200 w 2011680"/>
                <a:gd name="connsiteY46" fmla="*/ 944880 h 1625600"/>
                <a:gd name="connsiteX47" fmla="*/ 904240 w 2011680"/>
                <a:gd name="connsiteY47" fmla="*/ 985520 h 1625600"/>
                <a:gd name="connsiteX48" fmla="*/ 873760 w 2011680"/>
                <a:gd name="connsiteY48" fmla="*/ 995680 h 1625600"/>
                <a:gd name="connsiteX49" fmla="*/ 812800 w 2011680"/>
                <a:gd name="connsiteY49" fmla="*/ 1036320 h 1625600"/>
                <a:gd name="connsiteX50" fmla="*/ 782320 w 2011680"/>
                <a:gd name="connsiteY50" fmla="*/ 1046480 h 1625600"/>
                <a:gd name="connsiteX51" fmla="*/ 731520 w 2011680"/>
                <a:gd name="connsiteY51" fmla="*/ 1107440 h 1625600"/>
                <a:gd name="connsiteX52" fmla="*/ 629920 w 2011680"/>
                <a:gd name="connsiteY52" fmla="*/ 1168400 h 1625600"/>
                <a:gd name="connsiteX53" fmla="*/ 568960 w 2011680"/>
                <a:gd name="connsiteY53" fmla="*/ 1209040 h 1625600"/>
                <a:gd name="connsiteX54" fmla="*/ 538480 w 2011680"/>
                <a:gd name="connsiteY54" fmla="*/ 1229360 h 1625600"/>
                <a:gd name="connsiteX55" fmla="*/ 457200 w 2011680"/>
                <a:gd name="connsiteY55" fmla="*/ 1270000 h 1625600"/>
                <a:gd name="connsiteX56" fmla="*/ 375920 w 2011680"/>
                <a:gd name="connsiteY56" fmla="*/ 1290320 h 1625600"/>
                <a:gd name="connsiteX57" fmla="*/ 345440 w 2011680"/>
                <a:gd name="connsiteY57" fmla="*/ 1300480 h 1625600"/>
                <a:gd name="connsiteX58" fmla="*/ 304800 w 2011680"/>
                <a:gd name="connsiteY58" fmla="*/ 1320800 h 1625600"/>
                <a:gd name="connsiteX59" fmla="*/ 223520 w 2011680"/>
                <a:gd name="connsiteY59" fmla="*/ 1341120 h 1625600"/>
                <a:gd name="connsiteX60" fmla="*/ 182880 w 2011680"/>
                <a:gd name="connsiteY60" fmla="*/ 1351280 h 1625600"/>
                <a:gd name="connsiteX61" fmla="*/ 91440 w 2011680"/>
                <a:gd name="connsiteY61" fmla="*/ 1341120 h 1625600"/>
                <a:gd name="connsiteX62" fmla="*/ 71120 w 2011680"/>
                <a:gd name="connsiteY62" fmla="*/ 1310640 h 1625600"/>
                <a:gd name="connsiteX63" fmla="*/ 40640 w 2011680"/>
                <a:gd name="connsiteY63" fmla="*/ 1280160 h 1625600"/>
                <a:gd name="connsiteX64" fmla="*/ 30480 w 2011680"/>
                <a:gd name="connsiteY64" fmla="*/ 1249680 h 1625600"/>
                <a:gd name="connsiteX65" fmla="*/ 10160 w 2011680"/>
                <a:gd name="connsiteY65" fmla="*/ 1209040 h 1625600"/>
                <a:gd name="connsiteX66" fmla="*/ 0 w 2011680"/>
                <a:gd name="connsiteY66" fmla="*/ 1168400 h 1625600"/>
                <a:gd name="connsiteX67" fmla="*/ 20320 w 2011680"/>
                <a:gd name="connsiteY67" fmla="*/ 812800 h 1625600"/>
                <a:gd name="connsiteX68" fmla="*/ 30480 w 2011680"/>
                <a:gd name="connsiteY68" fmla="*/ 751840 h 1625600"/>
                <a:gd name="connsiteX69" fmla="*/ 71120 w 2011680"/>
                <a:gd name="connsiteY69" fmla="*/ 680720 h 1625600"/>
                <a:gd name="connsiteX70" fmla="*/ 91440 w 2011680"/>
                <a:gd name="connsiteY70" fmla="*/ 640080 h 1625600"/>
                <a:gd name="connsiteX71" fmla="*/ 121920 w 2011680"/>
                <a:gd name="connsiteY71" fmla="*/ 609600 h 1625600"/>
                <a:gd name="connsiteX72" fmla="*/ 142240 w 2011680"/>
                <a:gd name="connsiteY72" fmla="*/ 579120 h 1625600"/>
                <a:gd name="connsiteX73" fmla="*/ 152400 w 2011680"/>
                <a:gd name="connsiteY73" fmla="*/ 548640 h 1625600"/>
                <a:gd name="connsiteX74" fmla="*/ 182880 w 2011680"/>
                <a:gd name="connsiteY74" fmla="*/ 528320 h 1625600"/>
                <a:gd name="connsiteX75" fmla="*/ 213360 w 2011680"/>
                <a:gd name="connsiteY75" fmla="*/ 497840 h 1625600"/>
                <a:gd name="connsiteX76" fmla="*/ 304800 w 2011680"/>
                <a:gd name="connsiteY76" fmla="*/ 436880 h 1625600"/>
                <a:gd name="connsiteX77" fmla="*/ 335280 w 2011680"/>
                <a:gd name="connsiteY77" fmla="*/ 416560 h 1625600"/>
                <a:gd name="connsiteX78" fmla="*/ 365760 w 2011680"/>
                <a:gd name="connsiteY78" fmla="*/ 386080 h 1625600"/>
                <a:gd name="connsiteX79" fmla="*/ 426720 w 2011680"/>
                <a:gd name="connsiteY79" fmla="*/ 365760 h 1625600"/>
                <a:gd name="connsiteX80" fmla="*/ 457200 w 2011680"/>
                <a:gd name="connsiteY80" fmla="*/ 345440 h 1625600"/>
                <a:gd name="connsiteX81" fmla="*/ 518160 w 2011680"/>
                <a:gd name="connsiteY81" fmla="*/ 294640 h 1625600"/>
                <a:gd name="connsiteX82" fmla="*/ 538480 w 2011680"/>
                <a:gd name="connsiteY82" fmla="*/ 264160 h 1625600"/>
                <a:gd name="connsiteX83" fmla="*/ 568960 w 2011680"/>
                <a:gd name="connsiteY83" fmla="*/ 243840 h 1625600"/>
                <a:gd name="connsiteX84" fmla="*/ 609600 w 2011680"/>
                <a:gd name="connsiteY84" fmla="*/ 182880 h 1625600"/>
                <a:gd name="connsiteX85" fmla="*/ 660400 w 2011680"/>
                <a:gd name="connsiteY85" fmla="*/ 111760 h 1625600"/>
                <a:gd name="connsiteX86" fmla="*/ 670560 w 2011680"/>
                <a:gd name="connsiteY86" fmla="*/ 91440 h 1625600"/>
                <a:gd name="connsiteX87" fmla="*/ 670560 w 2011680"/>
                <a:gd name="connsiteY87" fmla="*/ 91440 h 1625600"/>
                <a:gd name="connsiteX88" fmla="*/ 690880 w 2011680"/>
                <a:gd name="connsiteY88" fmla="*/ 111760 h 1625600"/>
                <a:gd name="connsiteX89" fmla="*/ 609600 w 2011680"/>
                <a:gd name="connsiteY89" fmla="*/ 101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011680" h="1625600">
                  <a:moveTo>
                    <a:pt x="609600" y="101600"/>
                  </a:moveTo>
                  <a:lnTo>
                    <a:pt x="609600" y="101600"/>
                  </a:lnTo>
                  <a:cubicBezTo>
                    <a:pt x="643467" y="84667"/>
                    <a:pt x="676397" y="65715"/>
                    <a:pt x="711200" y="50800"/>
                  </a:cubicBezTo>
                  <a:cubicBezTo>
                    <a:pt x="724035" y="45299"/>
                    <a:pt x="738465" y="44652"/>
                    <a:pt x="751840" y="40640"/>
                  </a:cubicBezTo>
                  <a:cubicBezTo>
                    <a:pt x="772356" y="34485"/>
                    <a:pt x="792020" y="25515"/>
                    <a:pt x="812800" y="20320"/>
                  </a:cubicBezTo>
                  <a:cubicBezTo>
                    <a:pt x="863830" y="7563"/>
                    <a:pt x="840193" y="14576"/>
                    <a:pt x="883920" y="0"/>
                  </a:cubicBezTo>
                  <a:cubicBezTo>
                    <a:pt x="1016000" y="3387"/>
                    <a:pt x="1148284" y="2086"/>
                    <a:pt x="1280160" y="10160"/>
                  </a:cubicBezTo>
                  <a:cubicBezTo>
                    <a:pt x="1314633" y="12271"/>
                    <a:pt x="1347693" y="24802"/>
                    <a:pt x="1381760" y="30480"/>
                  </a:cubicBezTo>
                  <a:lnTo>
                    <a:pt x="1503680" y="50800"/>
                  </a:lnTo>
                  <a:cubicBezTo>
                    <a:pt x="1517227" y="60960"/>
                    <a:pt x="1529961" y="72305"/>
                    <a:pt x="1544320" y="81280"/>
                  </a:cubicBezTo>
                  <a:cubicBezTo>
                    <a:pt x="1557163" y="89307"/>
                    <a:pt x="1571810" y="94086"/>
                    <a:pt x="1584960" y="101600"/>
                  </a:cubicBezTo>
                  <a:cubicBezTo>
                    <a:pt x="1595562" y="107658"/>
                    <a:pt x="1605280" y="115147"/>
                    <a:pt x="1615440" y="121920"/>
                  </a:cubicBezTo>
                  <a:cubicBezTo>
                    <a:pt x="1622213" y="132080"/>
                    <a:pt x="1630299" y="141478"/>
                    <a:pt x="1635760" y="152400"/>
                  </a:cubicBezTo>
                  <a:cubicBezTo>
                    <a:pt x="1640549" y="161979"/>
                    <a:pt x="1645920" y="172170"/>
                    <a:pt x="1645920" y="182880"/>
                  </a:cubicBezTo>
                  <a:cubicBezTo>
                    <a:pt x="1645920" y="243934"/>
                    <a:pt x="1641288" y="304957"/>
                    <a:pt x="1635760" y="365760"/>
                  </a:cubicBezTo>
                  <a:cubicBezTo>
                    <a:pt x="1634165" y="383302"/>
                    <a:pt x="1621454" y="418837"/>
                    <a:pt x="1615440" y="436880"/>
                  </a:cubicBezTo>
                  <a:cubicBezTo>
                    <a:pt x="1631408" y="564625"/>
                    <a:pt x="1604174" y="481904"/>
                    <a:pt x="1656080" y="548640"/>
                  </a:cubicBezTo>
                  <a:cubicBezTo>
                    <a:pt x="1671073" y="567917"/>
                    <a:pt x="1676400" y="596053"/>
                    <a:pt x="1696720" y="609600"/>
                  </a:cubicBezTo>
                  <a:cubicBezTo>
                    <a:pt x="1706880" y="616373"/>
                    <a:pt x="1716480" y="624073"/>
                    <a:pt x="1727200" y="629920"/>
                  </a:cubicBezTo>
                  <a:cubicBezTo>
                    <a:pt x="1753793" y="644425"/>
                    <a:pt x="1781387" y="657013"/>
                    <a:pt x="1808480" y="670560"/>
                  </a:cubicBezTo>
                  <a:lnTo>
                    <a:pt x="1849120" y="690880"/>
                  </a:lnTo>
                  <a:cubicBezTo>
                    <a:pt x="1862667" y="697653"/>
                    <a:pt x="1877158" y="702799"/>
                    <a:pt x="1889760" y="711200"/>
                  </a:cubicBezTo>
                  <a:cubicBezTo>
                    <a:pt x="1932241" y="739521"/>
                    <a:pt x="1951357" y="746508"/>
                    <a:pt x="1981200" y="782320"/>
                  </a:cubicBezTo>
                  <a:cubicBezTo>
                    <a:pt x="1989017" y="791701"/>
                    <a:pt x="1996059" y="801878"/>
                    <a:pt x="2001520" y="812800"/>
                  </a:cubicBezTo>
                  <a:cubicBezTo>
                    <a:pt x="2006309" y="822379"/>
                    <a:pt x="2008293" y="833120"/>
                    <a:pt x="2011680" y="843280"/>
                  </a:cubicBezTo>
                  <a:cubicBezTo>
                    <a:pt x="2008293" y="938107"/>
                    <a:pt x="2009400" y="1033201"/>
                    <a:pt x="2001520" y="1127760"/>
                  </a:cubicBezTo>
                  <a:cubicBezTo>
                    <a:pt x="1999201" y="1155591"/>
                    <a:pt x="1987973" y="1181947"/>
                    <a:pt x="1981200" y="1209040"/>
                  </a:cubicBezTo>
                  <a:cubicBezTo>
                    <a:pt x="1963693" y="1279067"/>
                    <a:pt x="1977285" y="1237191"/>
                    <a:pt x="1930400" y="1330960"/>
                  </a:cubicBezTo>
                  <a:cubicBezTo>
                    <a:pt x="1923627" y="1344507"/>
                    <a:pt x="1919167" y="1359483"/>
                    <a:pt x="1910080" y="1371600"/>
                  </a:cubicBezTo>
                  <a:cubicBezTo>
                    <a:pt x="1795931" y="1523799"/>
                    <a:pt x="1955254" y="1315359"/>
                    <a:pt x="1849120" y="1442720"/>
                  </a:cubicBezTo>
                  <a:cubicBezTo>
                    <a:pt x="1841303" y="1452101"/>
                    <a:pt x="1838071" y="1465253"/>
                    <a:pt x="1828800" y="1473200"/>
                  </a:cubicBezTo>
                  <a:cubicBezTo>
                    <a:pt x="1813807" y="1486051"/>
                    <a:pt x="1794431" y="1492726"/>
                    <a:pt x="1778000" y="1503680"/>
                  </a:cubicBezTo>
                  <a:cubicBezTo>
                    <a:pt x="1745290" y="1525486"/>
                    <a:pt x="1738686" y="1536305"/>
                    <a:pt x="1706880" y="1554480"/>
                  </a:cubicBezTo>
                  <a:cubicBezTo>
                    <a:pt x="1582594" y="1625500"/>
                    <a:pt x="1771808" y="1511856"/>
                    <a:pt x="1605280" y="1595120"/>
                  </a:cubicBezTo>
                  <a:cubicBezTo>
                    <a:pt x="1552151" y="1621685"/>
                    <a:pt x="1579333" y="1611767"/>
                    <a:pt x="1524000" y="1625600"/>
                  </a:cubicBezTo>
                  <a:cubicBezTo>
                    <a:pt x="1483360" y="1622213"/>
                    <a:pt x="1442162" y="1622955"/>
                    <a:pt x="1402080" y="1615440"/>
                  </a:cubicBezTo>
                  <a:cubicBezTo>
                    <a:pt x="1374336" y="1610238"/>
                    <a:pt x="1327032" y="1569050"/>
                    <a:pt x="1310640" y="1554480"/>
                  </a:cubicBezTo>
                  <a:cubicBezTo>
                    <a:pt x="1254787" y="1504833"/>
                    <a:pt x="1268755" y="1511350"/>
                    <a:pt x="1229360" y="1432560"/>
                  </a:cubicBezTo>
                  <a:cubicBezTo>
                    <a:pt x="1204251" y="1382341"/>
                    <a:pt x="1213829" y="1406288"/>
                    <a:pt x="1198880" y="1361440"/>
                  </a:cubicBezTo>
                  <a:cubicBezTo>
                    <a:pt x="1191657" y="1289214"/>
                    <a:pt x="1189790" y="1256100"/>
                    <a:pt x="1178560" y="1188720"/>
                  </a:cubicBezTo>
                  <a:cubicBezTo>
                    <a:pt x="1175721" y="1171686"/>
                    <a:pt x="1172944" y="1154580"/>
                    <a:pt x="1168400" y="1137920"/>
                  </a:cubicBezTo>
                  <a:cubicBezTo>
                    <a:pt x="1162764" y="1117256"/>
                    <a:pt x="1154853" y="1097280"/>
                    <a:pt x="1148080" y="1076960"/>
                  </a:cubicBezTo>
                  <a:lnTo>
                    <a:pt x="1137920" y="1046480"/>
                  </a:lnTo>
                  <a:cubicBezTo>
                    <a:pt x="1134533" y="1036320"/>
                    <a:pt x="1133701" y="1024911"/>
                    <a:pt x="1127760" y="1016000"/>
                  </a:cubicBezTo>
                  <a:cubicBezTo>
                    <a:pt x="1115113" y="997029"/>
                    <a:pt x="1097668" y="966544"/>
                    <a:pt x="1076960" y="955040"/>
                  </a:cubicBezTo>
                  <a:cubicBezTo>
                    <a:pt x="1058236" y="944638"/>
                    <a:pt x="1016000" y="934720"/>
                    <a:pt x="1016000" y="934720"/>
                  </a:cubicBezTo>
                  <a:cubicBezTo>
                    <a:pt x="999067" y="938107"/>
                    <a:pt x="980921" y="937734"/>
                    <a:pt x="965200" y="944880"/>
                  </a:cubicBezTo>
                  <a:cubicBezTo>
                    <a:pt x="942967" y="954986"/>
                    <a:pt x="927408" y="977797"/>
                    <a:pt x="904240" y="985520"/>
                  </a:cubicBezTo>
                  <a:cubicBezTo>
                    <a:pt x="894080" y="988907"/>
                    <a:pt x="883122" y="990479"/>
                    <a:pt x="873760" y="995680"/>
                  </a:cubicBezTo>
                  <a:cubicBezTo>
                    <a:pt x="852412" y="1007540"/>
                    <a:pt x="835968" y="1028597"/>
                    <a:pt x="812800" y="1036320"/>
                  </a:cubicBezTo>
                  <a:lnTo>
                    <a:pt x="782320" y="1046480"/>
                  </a:lnTo>
                  <a:cubicBezTo>
                    <a:pt x="764258" y="1073573"/>
                    <a:pt x="758599" y="1086378"/>
                    <a:pt x="731520" y="1107440"/>
                  </a:cubicBezTo>
                  <a:cubicBezTo>
                    <a:pt x="647262" y="1172974"/>
                    <a:pt x="699037" y="1126930"/>
                    <a:pt x="629920" y="1168400"/>
                  </a:cubicBezTo>
                  <a:cubicBezTo>
                    <a:pt x="608979" y="1180965"/>
                    <a:pt x="589280" y="1195493"/>
                    <a:pt x="568960" y="1209040"/>
                  </a:cubicBezTo>
                  <a:cubicBezTo>
                    <a:pt x="558800" y="1215813"/>
                    <a:pt x="549402" y="1223899"/>
                    <a:pt x="538480" y="1229360"/>
                  </a:cubicBezTo>
                  <a:cubicBezTo>
                    <a:pt x="511387" y="1242907"/>
                    <a:pt x="486587" y="1262653"/>
                    <a:pt x="457200" y="1270000"/>
                  </a:cubicBezTo>
                  <a:cubicBezTo>
                    <a:pt x="430107" y="1276773"/>
                    <a:pt x="402414" y="1281489"/>
                    <a:pt x="375920" y="1290320"/>
                  </a:cubicBezTo>
                  <a:cubicBezTo>
                    <a:pt x="365760" y="1293707"/>
                    <a:pt x="355284" y="1296261"/>
                    <a:pt x="345440" y="1300480"/>
                  </a:cubicBezTo>
                  <a:cubicBezTo>
                    <a:pt x="331519" y="1306446"/>
                    <a:pt x="319168" y="1316011"/>
                    <a:pt x="304800" y="1320800"/>
                  </a:cubicBezTo>
                  <a:cubicBezTo>
                    <a:pt x="278306" y="1329631"/>
                    <a:pt x="250613" y="1334347"/>
                    <a:pt x="223520" y="1341120"/>
                  </a:cubicBezTo>
                  <a:lnTo>
                    <a:pt x="182880" y="1351280"/>
                  </a:lnTo>
                  <a:cubicBezTo>
                    <a:pt x="152400" y="1347893"/>
                    <a:pt x="120261" y="1351600"/>
                    <a:pt x="91440" y="1341120"/>
                  </a:cubicBezTo>
                  <a:cubicBezTo>
                    <a:pt x="79964" y="1336947"/>
                    <a:pt x="78937" y="1320021"/>
                    <a:pt x="71120" y="1310640"/>
                  </a:cubicBezTo>
                  <a:cubicBezTo>
                    <a:pt x="61922" y="1299602"/>
                    <a:pt x="50800" y="1290320"/>
                    <a:pt x="40640" y="1280160"/>
                  </a:cubicBezTo>
                  <a:cubicBezTo>
                    <a:pt x="37253" y="1270000"/>
                    <a:pt x="34699" y="1259524"/>
                    <a:pt x="30480" y="1249680"/>
                  </a:cubicBezTo>
                  <a:cubicBezTo>
                    <a:pt x="24514" y="1235759"/>
                    <a:pt x="15478" y="1223221"/>
                    <a:pt x="10160" y="1209040"/>
                  </a:cubicBezTo>
                  <a:cubicBezTo>
                    <a:pt x="5257" y="1195965"/>
                    <a:pt x="3387" y="1181947"/>
                    <a:pt x="0" y="1168400"/>
                  </a:cubicBezTo>
                  <a:cubicBezTo>
                    <a:pt x="14351" y="737869"/>
                    <a:pt x="-10391" y="981709"/>
                    <a:pt x="20320" y="812800"/>
                  </a:cubicBezTo>
                  <a:cubicBezTo>
                    <a:pt x="24005" y="792532"/>
                    <a:pt x="24561" y="771571"/>
                    <a:pt x="30480" y="751840"/>
                  </a:cubicBezTo>
                  <a:cubicBezTo>
                    <a:pt x="40176" y="719521"/>
                    <a:pt x="55367" y="708288"/>
                    <a:pt x="71120" y="680720"/>
                  </a:cubicBezTo>
                  <a:cubicBezTo>
                    <a:pt x="78634" y="667570"/>
                    <a:pt x="82637" y="652405"/>
                    <a:pt x="91440" y="640080"/>
                  </a:cubicBezTo>
                  <a:cubicBezTo>
                    <a:pt x="99791" y="628388"/>
                    <a:pt x="112722" y="620638"/>
                    <a:pt x="121920" y="609600"/>
                  </a:cubicBezTo>
                  <a:cubicBezTo>
                    <a:pt x="129737" y="600219"/>
                    <a:pt x="136779" y="590042"/>
                    <a:pt x="142240" y="579120"/>
                  </a:cubicBezTo>
                  <a:cubicBezTo>
                    <a:pt x="147029" y="569541"/>
                    <a:pt x="145710" y="557003"/>
                    <a:pt x="152400" y="548640"/>
                  </a:cubicBezTo>
                  <a:cubicBezTo>
                    <a:pt x="160028" y="539105"/>
                    <a:pt x="173499" y="536137"/>
                    <a:pt x="182880" y="528320"/>
                  </a:cubicBezTo>
                  <a:cubicBezTo>
                    <a:pt x="193918" y="519122"/>
                    <a:pt x="202018" y="506661"/>
                    <a:pt x="213360" y="497840"/>
                  </a:cubicBezTo>
                  <a:lnTo>
                    <a:pt x="304800" y="436880"/>
                  </a:lnTo>
                  <a:cubicBezTo>
                    <a:pt x="314960" y="430107"/>
                    <a:pt x="326646" y="425194"/>
                    <a:pt x="335280" y="416560"/>
                  </a:cubicBezTo>
                  <a:cubicBezTo>
                    <a:pt x="345440" y="406400"/>
                    <a:pt x="353200" y="393058"/>
                    <a:pt x="365760" y="386080"/>
                  </a:cubicBezTo>
                  <a:cubicBezTo>
                    <a:pt x="384484" y="375678"/>
                    <a:pt x="408898" y="377641"/>
                    <a:pt x="426720" y="365760"/>
                  </a:cubicBezTo>
                  <a:cubicBezTo>
                    <a:pt x="436880" y="358987"/>
                    <a:pt x="447819" y="353257"/>
                    <a:pt x="457200" y="345440"/>
                  </a:cubicBezTo>
                  <a:cubicBezTo>
                    <a:pt x="535429" y="280249"/>
                    <a:pt x="442484" y="345091"/>
                    <a:pt x="518160" y="294640"/>
                  </a:cubicBezTo>
                  <a:cubicBezTo>
                    <a:pt x="524933" y="284480"/>
                    <a:pt x="529846" y="272794"/>
                    <a:pt x="538480" y="264160"/>
                  </a:cubicBezTo>
                  <a:cubicBezTo>
                    <a:pt x="547114" y="255526"/>
                    <a:pt x="560919" y="253030"/>
                    <a:pt x="568960" y="243840"/>
                  </a:cubicBezTo>
                  <a:cubicBezTo>
                    <a:pt x="585042" y="225461"/>
                    <a:pt x="594947" y="202417"/>
                    <a:pt x="609600" y="182880"/>
                  </a:cubicBezTo>
                  <a:cubicBezTo>
                    <a:pt x="626804" y="159941"/>
                    <a:pt x="645544" y="136521"/>
                    <a:pt x="660400" y="111760"/>
                  </a:cubicBezTo>
                  <a:cubicBezTo>
                    <a:pt x="664296" y="105266"/>
                    <a:pt x="667173" y="98213"/>
                    <a:pt x="670560" y="91440"/>
                  </a:cubicBezTo>
                  <a:lnTo>
                    <a:pt x="670560" y="91440"/>
                  </a:lnTo>
                  <a:lnTo>
                    <a:pt x="690880" y="111760"/>
                  </a:lnTo>
                  <a:lnTo>
                    <a:pt x="609600" y="1016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C6BC590-C1EF-44B9-BC78-D5D0A68F882E}"/>
                </a:ext>
              </a:extLst>
            </p:cNvPr>
            <p:cNvSpPr/>
            <p:nvPr/>
          </p:nvSpPr>
          <p:spPr>
            <a:xfrm>
              <a:off x="3778823" y="5194198"/>
              <a:ext cx="341918" cy="334889"/>
            </a:xfrm>
            <a:custGeom>
              <a:avLst/>
              <a:gdLst>
                <a:gd name="connsiteX0" fmla="*/ 0 w 341918"/>
                <a:gd name="connsiteY0" fmla="*/ 175863 h 334889"/>
                <a:gd name="connsiteX1" fmla="*/ 0 w 341918"/>
                <a:gd name="connsiteY1" fmla="*/ 175863 h 334889"/>
                <a:gd name="connsiteX2" fmla="*/ 79514 w 341918"/>
                <a:gd name="connsiteY2" fmla="*/ 112253 h 334889"/>
                <a:gd name="connsiteX3" fmla="*/ 95416 w 341918"/>
                <a:gd name="connsiteY3" fmla="*/ 88399 h 334889"/>
                <a:gd name="connsiteX4" fmla="*/ 143124 w 341918"/>
                <a:gd name="connsiteY4" fmla="*/ 48642 h 334889"/>
                <a:gd name="connsiteX5" fmla="*/ 190832 w 341918"/>
                <a:gd name="connsiteY5" fmla="*/ 16837 h 334889"/>
                <a:gd name="connsiteX6" fmla="*/ 254442 w 341918"/>
                <a:gd name="connsiteY6" fmla="*/ 8886 h 334889"/>
                <a:gd name="connsiteX7" fmla="*/ 302150 w 341918"/>
                <a:gd name="connsiteY7" fmla="*/ 24788 h 334889"/>
                <a:gd name="connsiteX8" fmla="*/ 302150 w 341918"/>
                <a:gd name="connsiteY8" fmla="*/ 80447 h 334889"/>
                <a:gd name="connsiteX9" fmla="*/ 310101 w 341918"/>
                <a:gd name="connsiteY9" fmla="*/ 152009 h 334889"/>
                <a:gd name="connsiteX10" fmla="*/ 333955 w 341918"/>
                <a:gd name="connsiteY10" fmla="*/ 183814 h 334889"/>
                <a:gd name="connsiteX11" fmla="*/ 341907 w 341918"/>
                <a:gd name="connsiteY11" fmla="*/ 207668 h 334889"/>
                <a:gd name="connsiteX12" fmla="*/ 333955 w 341918"/>
                <a:gd name="connsiteY12" fmla="*/ 295133 h 334889"/>
                <a:gd name="connsiteX13" fmla="*/ 310101 w 341918"/>
                <a:gd name="connsiteY13" fmla="*/ 311035 h 334889"/>
                <a:gd name="connsiteX14" fmla="*/ 262394 w 341918"/>
                <a:gd name="connsiteY14" fmla="*/ 334889 h 334889"/>
                <a:gd name="connsiteX15" fmla="*/ 222637 w 341918"/>
                <a:gd name="connsiteY15" fmla="*/ 326938 h 334889"/>
                <a:gd name="connsiteX16" fmla="*/ 198783 w 341918"/>
                <a:gd name="connsiteY16" fmla="*/ 279230 h 334889"/>
                <a:gd name="connsiteX17" fmla="*/ 151075 w 341918"/>
                <a:gd name="connsiteY17" fmla="*/ 255376 h 334889"/>
                <a:gd name="connsiteX18" fmla="*/ 103367 w 341918"/>
                <a:gd name="connsiteY18" fmla="*/ 263327 h 334889"/>
                <a:gd name="connsiteX19" fmla="*/ 79514 w 341918"/>
                <a:gd name="connsiteY19" fmla="*/ 271279 h 334889"/>
                <a:gd name="connsiteX20" fmla="*/ 47708 w 341918"/>
                <a:gd name="connsiteY20" fmla="*/ 279230 h 334889"/>
                <a:gd name="connsiteX21" fmla="*/ 15903 w 341918"/>
                <a:gd name="connsiteY21" fmla="*/ 271279 h 334889"/>
                <a:gd name="connsiteX22" fmla="*/ 15903 w 341918"/>
                <a:gd name="connsiteY22" fmla="*/ 223571 h 334889"/>
                <a:gd name="connsiteX23" fmla="*/ 23854 w 341918"/>
                <a:gd name="connsiteY23" fmla="*/ 191766 h 334889"/>
                <a:gd name="connsiteX24" fmla="*/ 0 w 341918"/>
                <a:gd name="connsiteY24" fmla="*/ 175863 h 334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918" h="334889">
                  <a:moveTo>
                    <a:pt x="0" y="175863"/>
                  </a:moveTo>
                  <a:lnTo>
                    <a:pt x="0" y="175863"/>
                  </a:lnTo>
                  <a:cubicBezTo>
                    <a:pt x="31434" y="153411"/>
                    <a:pt x="55999" y="140472"/>
                    <a:pt x="79514" y="112253"/>
                  </a:cubicBezTo>
                  <a:cubicBezTo>
                    <a:pt x="85632" y="104912"/>
                    <a:pt x="89298" y="95740"/>
                    <a:pt x="95416" y="88399"/>
                  </a:cubicBezTo>
                  <a:cubicBezTo>
                    <a:pt x="127091" y="50389"/>
                    <a:pt x="109010" y="77070"/>
                    <a:pt x="143124" y="48642"/>
                  </a:cubicBezTo>
                  <a:cubicBezTo>
                    <a:pt x="182831" y="15553"/>
                    <a:pt x="148912" y="30810"/>
                    <a:pt x="190832" y="16837"/>
                  </a:cubicBezTo>
                  <a:cubicBezTo>
                    <a:pt x="223242" y="-4770"/>
                    <a:pt x="209118" y="-3475"/>
                    <a:pt x="254442" y="8886"/>
                  </a:cubicBezTo>
                  <a:cubicBezTo>
                    <a:pt x="270614" y="13297"/>
                    <a:pt x="302150" y="24788"/>
                    <a:pt x="302150" y="24788"/>
                  </a:cubicBezTo>
                  <a:cubicBezTo>
                    <a:pt x="321214" y="81982"/>
                    <a:pt x="302150" y="10558"/>
                    <a:pt x="302150" y="80447"/>
                  </a:cubicBezTo>
                  <a:cubicBezTo>
                    <a:pt x="302150" y="104448"/>
                    <a:pt x="303043" y="129070"/>
                    <a:pt x="310101" y="152009"/>
                  </a:cubicBezTo>
                  <a:cubicBezTo>
                    <a:pt x="313998" y="164675"/>
                    <a:pt x="326004" y="173212"/>
                    <a:pt x="333955" y="183814"/>
                  </a:cubicBezTo>
                  <a:cubicBezTo>
                    <a:pt x="336606" y="191765"/>
                    <a:pt x="341907" y="199286"/>
                    <a:pt x="341907" y="207668"/>
                  </a:cubicBezTo>
                  <a:cubicBezTo>
                    <a:pt x="341907" y="236943"/>
                    <a:pt x="342565" y="267152"/>
                    <a:pt x="333955" y="295133"/>
                  </a:cubicBezTo>
                  <a:cubicBezTo>
                    <a:pt x="331145" y="304267"/>
                    <a:pt x="318648" y="306761"/>
                    <a:pt x="310101" y="311035"/>
                  </a:cubicBezTo>
                  <a:cubicBezTo>
                    <a:pt x="244268" y="343952"/>
                    <a:pt x="330747" y="289321"/>
                    <a:pt x="262394" y="334889"/>
                  </a:cubicBezTo>
                  <a:cubicBezTo>
                    <a:pt x="249142" y="332239"/>
                    <a:pt x="234371" y="333643"/>
                    <a:pt x="222637" y="326938"/>
                  </a:cubicBezTo>
                  <a:cubicBezTo>
                    <a:pt x="197941" y="312826"/>
                    <a:pt x="213390" y="297489"/>
                    <a:pt x="198783" y="279230"/>
                  </a:cubicBezTo>
                  <a:cubicBezTo>
                    <a:pt x="187572" y="265217"/>
                    <a:pt x="166790" y="260614"/>
                    <a:pt x="151075" y="255376"/>
                  </a:cubicBezTo>
                  <a:cubicBezTo>
                    <a:pt x="135172" y="258026"/>
                    <a:pt x="119105" y="259830"/>
                    <a:pt x="103367" y="263327"/>
                  </a:cubicBezTo>
                  <a:cubicBezTo>
                    <a:pt x="95185" y="265145"/>
                    <a:pt x="87573" y="268976"/>
                    <a:pt x="79514" y="271279"/>
                  </a:cubicBezTo>
                  <a:cubicBezTo>
                    <a:pt x="69006" y="274281"/>
                    <a:pt x="58310" y="276580"/>
                    <a:pt x="47708" y="279230"/>
                  </a:cubicBezTo>
                  <a:cubicBezTo>
                    <a:pt x="37106" y="276580"/>
                    <a:pt x="24436" y="278106"/>
                    <a:pt x="15903" y="271279"/>
                  </a:cubicBezTo>
                  <a:cubicBezTo>
                    <a:pt x="-1355" y="257472"/>
                    <a:pt x="11958" y="237378"/>
                    <a:pt x="15903" y="223571"/>
                  </a:cubicBezTo>
                  <a:cubicBezTo>
                    <a:pt x="18905" y="213064"/>
                    <a:pt x="18967" y="201540"/>
                    <a:pt x="23854" y="191766"/>
                  </a:cubicBezTo>
                  <a:cubicBezTo>
                    <a:pt x="26224" y="187025"/>
                    <a:pt x="3976" y="178513"/>
                    <a:pt x="0" y="175863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8C7410-7921-4CFE-9E26-FC17C334C23C}"/>
                </a:ext>
              </a:extLst>
            </p:cNvPr>
            <p:cNvSpPr txBox="1"/>
            <p:nvPr/>
          </p:nvSpPr>
          <p:spPr>
            <a:xfrm>
              <a:off x="4370074" y="1052788"/>
              <a:ext cx="56778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6000" dirty="0"/>
                <a:t>+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16D94B-56D0-4491-930A-9CEDD37CA769}"/>
                </a:ext>
              </a:extLst>
            </p:cNvPr>
            <p:cNvSpPr/>
            <p:nvPr/>
          </p:nvSpPr>
          <p:spPr>
            <a:xfrm>
              <a:off x="5101627" y="4532761"/>
              <a:ext cx="56778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6000" dirty="0">
                  <a:solidFill>
                    <a:prstClr val="black"/>
                  </a:solidFill>
                </a:rPr>
                <a:t>+</a:t>
              </a:r>
              <a:endParaRPr lang="en-GB" sz="6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9311300-D630-494B-9B29-E8A45F979227}"/>
                </a:ext>
              </a:extLst>
            </p:cNvPr>
            <p:cNvSpPr txBox="1"/>
            <p:nvPr/>
          </p:nvSpPr>
          <p:spPr>
            <a:xfrm>
              <a:off x="1105100" y="4513424"/>
              <a:ext cx="56778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6000" dirty="0"/>
                <a:t>+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955FEE9-1166-43D9-BE11-B0EAC3D7F3CE}"/>
                </a:ext>
              </a:extLst>
            </p:cNvPr>
            <p:cNvCxnSpPr/>
            <p:nvPr/>
          </p:nvCxnSpPr>
          <p:spPr>
            <a:xfrm>
              <a:off x="2226611" y="5021255"/>
              <a:ext cx="672471" cy="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453BB8-5E55-4FEE-A371-FC05D318C6FE}"/>
                </a:ext>
              </a:extLst>
            </p:cNvPr>
            <p:cNvCxnSpPr/>
            <p:nvPr/>
          </p:nvCxnSpPr>
          <p:spPr>
            <a:xfrm>
              <a:off x="8266213" y="2454549"/>
              <a:ext cx="1012468" cy="38961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C9E80E0-A451-4B59-A748-FFE9F2DAC608}"/>
                </a:ext>
              </a:extLst>
            </p:cNvPr>
            <p:cNvCxnSpPr/>
            <p:nvPr/>
          </p:nvCxnSpPr>
          <p:spPr>
            <a:xfrm flipV="1">
              <a:off x="8400819" y="4368654"/>
              <a:ext cx="877862" cy="5276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49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210</Words>
  <Application>Microsoft Office PowerPoint</Application>
  <PresentationFormat>Widescreen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A protein – protein docking game for science and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protein – protein docking game for science and education</dc:title>
  <dc:creator>Richard Sessions</dc:creator>
  <cp:lastModifiedBy>Liz Green</cp:lastModifiedBy>
  <cp:revision>19</cp:revision>
  <dcterms:created xsi:type="dcterms:W3CDTF">2018-01-10T15:35:24Z</dcterms:created>
  <dcterms:modified xsi:type="dcterms:W3CDTF">2018-01-11T08:25:20Z</dcterms:modified>
</cp:coreProperties>
</file>